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 id="2147483720" r:id="rId8"/>
    <p:sldMasterId id="2147483732" r:id="rId9"/>
    <p:sldMasterId id="2147483744" r:id="rId10"/>
    <p:sldMasterId id="2147483756" r:id="rId11"/>
  </p:sldMasterIdLst>
  <p:notesMasterIdLst>
    <p:notesMasterId r:id="rId15"/>
  </p:notesMasterIdLst>
  <p:sldIdLst>
    <p:sldId id="256" r:id="rId12"/>
    <p:sldId id="262" r:id="rId13"/>
    <p:sldId id="365" r:id="rId14"/>
    <p:sldId id="366" r:id="rId16"/>
    <p:sldId id="316" r:id="rId17"/>
    <p:sldId id="317" r:id="rId18"/>
    <p:sldId id="372" r:id="rId19"/>
    <p:sldId id="306" r:id="rId20"/>
    <p:sldId id="328" r:id="rId21"/>
    <p:sldId id="329" r:id="rId22"/>
    <p:sldId id="331" r:id="rId23"/>
    <p:sldId id="403" r:id="rId24"/>
    <p:sldId id="332" r:id="rId25"/>
    <p:sldId id="333" r:id="rId26"/>
    <p:sldId id="334" r:id="rId27"/>
    <p:sldId id="335" r:id="rId28"/>
    <p:sldId id="434" r:id="rId29"/>
    <p:sldId id="337" r:id="rId30"/>
    <p:sldId id="338" r:id="rId31"/>
    <p:sldId id="435" r:id="rId32"/>
    <p:sldId id="347" r:id="rId33"/>
    <p:sldId id="373" r:id="rId34"/>
    <p:sldId id="307" r:id="rId35"/>
    <p:sldId id="348" r:id="rId36"/>
    <p:sldId id="349" r:id="rId37"/>
    <p:sldId id="350" r:id="rId38"/>
    <p:sldId id="374" r:id="rId39"/>
    <p:sldId id="308" r:id="rId40"/>
    <p:sldId id="422" r:id="rId41"/>
    <p:sldId id="423" r:id="rId42"/>
    <p:sldId id="353" r:id="rId43"/>
    <p:sldId id="425" r:id="rId44"/>
    <p:sldId id="426" r:id="rId45"/>
    <p:sldId id="427" r:id="rId46"/>
    <p:sldId id="428" r:id="rId47"/>
    <p:sldId id="356" r:id="rId48"/>
    <p:sldId id="358" r:id="rId49"/>
    <p:sldId id="429" r:id="rId50"/>
    <p:sldId id="430" r:id="rId51"/>
    <p:sldId id="281" r:id="rId52"/>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anose="020B050302020402020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649F"/>
    <a:srgbClr val="5E80B0"/>
    <a:srgbClr val="7DB1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1275"/>
    <p:restoredTop sz="94660"/>
  </p:normalViewPr>
  <p:slideViewPr>
    <p:cSldViewPr snapToGrid="0" showGuides="1">
      <p:cViewPr varScale="1">
        <p:scale>
          <a:sx n="78" d="100"/>
          <a:sy n="78" d="100"/>
        </p:scale>
        <p:origin x="330" y="60"/>
      </p:cViewPr>
      <p:guideLst>
        <p:guide orient="horz" pos="2170"/>
        <p:guide pos="2964"/>
      </p:guideLst>
    </p:cSldViewPr>
  </p:slideViewPr>
  <p:notesTextViewPr>
    <p:cViewPr>
      <p:scale>
        <a:sx n="1" d="1"/>
        <a:sy n="1" d="1"/>
      </p:scale>
      <p:origin x="0" y="0"/>
    </p:cViewPr>
  </p:notesTextViewPr>
  <p:sorterViewPr>
    <p:cViewPr>
      <p:scale>
        <a:sx n="100" d="100"/>
        <a:sy n="100" d="100"/>
      </p:scale>
      <p:origin x="0" y="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slide" Target="slides/slide40.xml"/><Relationship Id="rId51" Type="http://schemas.openxmlformats.org/officeDocument/2006/relationships/slide" Target="slides/slide39.xml"/><Relationship Id="rId50" Type="http://schemas.openxmlformats.org/officeDocument/2006/relationships/slide" Target="slides/slide38.xml"/><Relationship Id="rId5" Type="http://schemas.openxmlformats.org/officeDocument/2006/relationships/slideMaster" Target="slideMasters/slideMaster4.xml"/><Relationship Id="rId49" Type="http://schemas.openxmlformats.org/officeDocument/2006/relationships/slide" Target="slides/slide37.xml"/><Relationship Id="rId48" Type="http://schemas.openxmlformats.org/officeDocument/2006/relationships/slide" Target="slides/slide36.xml"/><Relationship Id="rId47" Type="http://schemas.openxmlformats.org/officeDocument/2006/relationships/slide" Target="slides/slide35.xml"/><Relationship Id="rId46" Type="http://schemas.openxmlformats.org/officeDocument/2006/relationships/slide" Target="slides/slide34.xml"/><Relationship Id="rId45" Type="http://schemas.openxmlformats.org/officeDocument/2006/relationships/slide" Target="slides/slide33.xml"/><Relationship Id="rId44" Type="http://schemas.openxmlformats.org/officeDocument/2006/relationships/slide" Target="slides/slide32.xml"/><Relationship Id="rId43" Type="http://schemas.openxmlformats.org/officeDocument/2006/relationships/slide" Target="slides/slide31.xml"/><Relationship Id="rId42" Type="http://schemas.openxmlformats.org/officeDocument/2006/relationships/slide" Target="slides/slide30.xml"/><Relationship Id="rId41" Type="http://schemas.openxmlformats.org/officeDocument/2006/relationships/slide" Target="slides/slide29.xml"/><Relationship Id="rId40" Type="http://schemas.openxmlformats.org/officeDocument/2006/relationships/slide" Target="slides/slide28.xml"/><Relationship Id="rId4" Type="http://schemas.openxmlformats.org/officeDocument/2006/relationships/slideMaster" Target="slideMasters/slideMaster3.xml"/><Relationship Id="rId39" Type="http://schemas.openxmlformats.org/officeDocument/2006/relationships/slide" Target="slides/slide27.xml"/><Relationship Id="rId38" Type="http://schemas.openxmlformats.org/officeDocument/2006/relationships/slide" Target="slides/slide26.xml"/><Relationship Id="rId37" Type="http://schemas.openxmlformats.org/officeDocument/2006/relationships/slide" Target="slides/slide25.xml"/><Relationship Id="rId36" Type="http://schemas.openxmlformats.org/officeDocument/2006/relationships/slide" Target="slides/slide24.xml"/><Relationship Id="rId35" Type="http://schemas.openxmlformats.org/officeDocument/2006/relationships/slide" Target="slides/slide23.xml"/><Relationship Id="rId34" Type="http://schemas.openxmlformats.org/officeDocument/2006/relationships/slide" Target="slides/slide22.xml"/><Relationship Id="rId33" Type="http://schemas.openxmlformats.org/officeDocument/2006/relationships/slide" Target="slides/slide21.xml"/><Relationship Id="rId32" Type="http://schemas.openxmlformats.org/officeDocument/2006/relationships/slide" Target="slides/slide20.xml"/><Relationship Id="rId31" Type="http://schemas.openxmlformats.org/officeDocument/2006/relationships/slide" Target="slides/slide19.xml"/><Relationship Id="rId30" Type="http://schemas.openxmlformats.org/officeDocument/2006/relationships/slide" Target="slides/slide18.xml"/><Relationship Id="rId3" Type="http://schemas.openxmlformats.org/officeDocument/2006/relationships/slideMaster" Target="slideMasters/slideMaster2.xml"/><Relationship Id="rId29" Type="http://schemas.openxmlformats.org/officeDocument/2006/relationships/slide" Target="slides/slide17.xml"/><Relationship Id="rId28" Type="http://schemas.openxmlformats.org/officeDocument/2006/relationships/slide" Target="slides/slide16.xml"/><Relationship Id="rId27" Type="http://schemas.openxmlformats.org/officeDocument/2006/relationships/slide" Target="slides/slide15.xml"/><Relationship Id="rId26" Type="http://schemas.openxmlformats.org/officeDocument/2006/relationships/slide" Target="slides/slide14.xml"/><Relationship Id="rId25" Type="http://schemas.openxmlformats.org/officeDocument/2006/relationships/slide" Target="slides/slide13.xml"/><Relationship Id="rId24" Type="http://schemas.openxmlformats.org/officeDocument/2006/relationships/slide" Target="slides/slide12.xml"/><Relationship Id="rId23" Type="http://schemas.openxmlformats.org/officeDocument/2006/relationships/slide" Target="slides/slide11.xml"/><Relationship Id="rId22" Type="http://schemas.openxmlformats.org/officeDocument/2006/relationships/slide" Target="slides/slide10.xml"/><Relationship Id="rId21" Type="http://schemas.openxmlformats.org/officeDocument/2006/relationships/slide" Target="slides/slide9.xml"/><Relationship Id="rId20" Type="http://schemas.openxmlformats.org/officeDocument/2006/relationships/slide" Target="slides/slide8.xml"/><Relationship Id="rId2" Type="http://schemas.openxmlformats.org/officeDocument/2006/relationships/theme" Target="theme/theme1.xml"/><Relationship Id="rId19" Type="http://schemas.openxmlformats.org/officeDocument/2006/relationships/slide" Target="slides/slide7.xml"/><Relationship Id="rId18" Type="http://schemas.openxmlformats.org/officeDocument/2006/relationships/slide" Target="slides/slide6.xml"/><Relationship Id="rId17" Type="http://schemas.openxmlformats.org/officeDocument/2006/relationships/slide" Target="slides/slide5.xml"/><Relationship Id="rId16" Type="http://schemas.openxmlformats.org/officeDocument/2006/relationships/slide" Target="slides/slide4.xml"/><Relationship Id="rId15" Type="http://schemas.openxmlformats.org/officeDocument/2006/relationships/notesMaster" Target="notesMasters/notesMaster1.xml"/><Relationship Id="rId14" Type="http://schemas.openxmlformats.org/officeDocument/2006/relationships/slide" Target="slides/slide3.xml"/><Relationship Id="rId13" Type="http://schemas.openxmlformats.org/officeDocument/2006/relationships/slide" Target="slides/slide2.xml"/><Relationship Id="rId12" Type="http://schemas.openxmlformats.org/officeDocument/2006/relationships/slide" Target="slides/slide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3_1#1">
  <dgm:title val=""/>
  <dgm:desc val=""/>
  <dgm:catLst>
    <dgm:cat type="accent3" pri="11100"/>
  </dgm:catLst>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2">
  <dgm:title val=""/>
  <dgm:desc val=""/>
  <dgm:catLst>
    <dgm:cat type="accent3" pri="11100"/>
  </dgm:catLst>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77D31B3-3808-4FBA-8FA4-CC8D448A173E}" type="doc">
      <dgm:prSet loTypeId="urn:microsoft.com/office/officeart/2005/8/layout/orgChart1#1" loCatId="hierarchy" qsTypeId="urn:microsoft.com/office/officeart/2005/8/quickstyle/simple1#1" qsCatId="simple" csTypeId="urn:microsoft.com/office/officeart/2005/8/colors/accent3_1#1" csCatId="accent1" phldr="true"/>
      <dgm:spPr/>
      <dgm:t>
        <a:bodyPr/>
        <a:lstStyle/>
        <a:p>
          <a:endParaRPr lang="zh-CN" altLang="en-US"/>
        </a:p>
      </dgm:t>
    </dgm:pt>
    <dgm:pt modelId="{47C757F0-AA23-46BE-9311-EA432CDEEAA1}">
      <dgm:prSet phldrT="[文本]" phldr="false" custT="true"/>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altLang="en-US" sz="1400">
              <a:latin typeface="微软雅黑" panose="020B0503020204020204" charset="-122"/>
              <a:ea typeface="微软雅黑" panose="020B0503020204020204" charset="-122"/>
            </a:rPr>
            <a:t>法人单位</a:t>
          </a:r>
          <a:endParaRPr sz="1400">
            <a:latin typeface="微软雅黑" panose="020B0503020204020204" charset="-122"/>
            <a:ea typeface="微软雅黑" panose="020B0503020204020204" charset="-122"/>
          </a:endParaRPr>
        </a:p>
      </dgm:t>
    </dgm:pt>
    <dgm:pt modelId="{AB39B06D-FE6C-48B2-B5B4-77CD0C8CF7AD}" cxnId="{D8576086-C165-4A65-97EF-DFA657E1226A}" type="parTrans">
      <dgm:prSet/>
      <dgm:spPr/>
      <dgm:t>
        <a:bodyPr/>
        <a:lstStyle/>
        <a:p>
          <a:endParaRPr lang="zh-CN" altLang="en-US"/>
        </a:p>
      </dgm:t>
    </dgm:pt>
    <dgm:pt modelId="{DF0D1C21-B79E-4875-B7FA-EF183CB48B88}" cxnId="{D8576086-C165-4A65-97EF-DFA657E1226A}" type="sibTrans">
      <dgm:prSet/>
      <dgm:spPr/>
      <dgm:t>
        <a:bodyPr/>
        <a:lstStyle/>
        <a:p>
          <a:endParaRPr lang="zh-CN" altLang="en-US"/>
        </a:p>
      </dgm:t>
    </dgm:pt>
    <dgm:pt modelId="{12714FC6-8B41-47E5-91DD-F02D34D23B93}">
      <dgm:prSet phldrT="[文本]" phldr="false" custT="true"/>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altLang="en-US" sz="1400">
              <a:latin typeface="微软雅黑" panose="020B0503020204020204" charset="-122"/>
              <a:ea typeface="微软雅黑" panose="020B0503020204020204" charset="-122"/>
            </a:rPr>
            <a:t>企业法人</a:t>
          </a:r>
          <a:endParaRPr sz="1400">
            <a:latin typeface="微软雅黑" panose="020B0503020204020204" charset="-122"/>
            <a:ea typeface="微软雅黑" panose="020B0503020204020204" charset="-122"/>
          </a:endParaRPr>
        </a:p>
      </dgm:t>
    </dgm:pt>
    <dgm:pt modelId="{EACD17F5-D793-4A43-B489-D1804D50CFEF}" cxnId="{3E0D4ABB-3F43-4532-B7E2-131088A3AFEA}" type="parTrans">
      <dgm:prSet/>
      <dgm:spPr/>
      <dgm:t>
        <a:bodyPr/>
        <a:lstStyle/>
        <a:p>
          <a:endParaRPr lang="zh-CN" altLang="en-US"/>
        </a:p>
      </dgm:t>
    </dgm:pt>
    <dgm:pt modelId="{FA45D93F-0724-4936-AA45-E6762732A19D}" cxnId="{3E0D4ABB-3F43-4532-B7E2-131088A3AFEA}" type="sibTrans">
      <dgm:prSet/>
      <dgm:spPr/>
      <dgm:t>
        <a:bodyPr/>
        <a:lstStyle/>
        <a:p>
          <a:endParaRPr lang="zh-CN" altLang="en-US"/>
        </a:p>
      </dgm:t>
    </dgm:pt>
    <dgm:pt modelId="{8D609EA1-ABDB-41D8-9B4E-A9262D1D3031}" type="asst">
      <dgm:prSet phldr="false" custT="true"/>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sz="1400">
              <a:latin typeface="微软雅黑" panose="020B0503020204020204" charset="-122"/>
              <a:ea typeface="微软雅黑" panose="020B0503020204020204" charset="-122"/>
            </a:rPr>
            <a:t>公司制企业法人</a:t>
          </a:r>
          <a:endParaRPr altLang="en-US" sz="1400">
            <a:latin typeface="微软雅黑" panose="020B0503020204020204" charset="-122"/>
            <a:ea typeface="微软雅黑" panose="020B0503020204020204" charset="-122"/>
          </a:endParaRPr>
        </a:p>
      </dgm:t>
    </dgm:pt>
    <dgm:pt modelId="{7B547398-707B-4C34-945A-6A5DD298DBAB}" cxnId="{BB9E66EB-F9C3-46DE-A462-3A03F0755938}" type="parTrans">
      <dgm:prSet/>
      <dgm:spPr/>
      <dgm:t>
        <a:bodyPr/>
        <a:lstStyle/>
        <a:p>
          <a:endParaRPr lang="zh-CN" altLang="en-US"/>
        </a:p>
      </dgm:t>
    </dgm:pt>
    <dgm:pt modelId="{C0FD60E6-2219-4B6E-A479-305F55404A16}" cxnId="{BB9E66EB-F9C3-46DE-A462-3A03F0755938}" type="sibTrans">
      <dgm:prSet/>
      <dgm:spPr/>
      <dgm:t>
        <a:bodyPr/>
        <a:lstStyle/>
        <a:p>
          <a:endParaRPr lang="zh-CN" altLang="en-US"/>
        </a:p>
      </dgm:t>
    </dgm:pt>
    <dgm:pt modelId="{6805A167-715E-41A5-BF45-FA3575579FC9}" type="asst">
      <dgm:prSet phldr="false" custT="true"/>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sz="1400">
              <a:latin typeface="黑体" panose="02010609060101010101" charset="-122"/>
              <a:ea typeface="黑体" panose="02010609060101010101" charset="-122"/>
            </a:rPr>
            <a:t>非公司制企业法人</a:t>
          </a:r>
          <a:endParaRPr altLang="en-US" sz="1400">
            <a:latin typeface="黑体" panose="02010609060101010101" charset="-122"/>
            <a:ea typeface="黑体" panose="02010609060101010101" charset="-122"/>
          </a:endParaRPr>
        </a:p>
      </dgm:t>
    </dgm:pt>
    <dgm:pt modelId="{8E5BBACE-B8A2-4D09-8CE1-A5B7FAA31E86}" cxnId="{6B0DA041-E9FF-4430-BE2C-CFD384DD0EA1}" type="parTrans">
      <dgm:prSet/>
      <dgm:spPr/>
    </dgm:pt>
    <dgm:pt modelId="{02A5A6A7-AB70-4CF3-B6EC-8F47A3C575F5}" cxnId="{6B0DA041-E9FF-4430-BE2C-CFD384DD0EA1}" type="sibTrans">
      <dgm:prSet/>
      <dgm:spPr/>
    </dgm:pt>
    <dgm:pt modelId="{4EC42421-831D-4CD3-8215-2AF4300F9C01}">
      <dgm:prSet phldrT="[文本]" phldr="false" custT="true"/>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altLang="en-US" sz="1400">
              <a:latin typeface="微软雅黑" panose="020B0503020204020204" charset="-122"/>
              <a:ea typeface="微软雅黑" panose="020B0503020204020204" charset="-122"/>
            </a:rPr>
            <a:t>事业单位法人</a:t>
          </a:r>
          <a:endParaRPr sz="1400">
            <a:latin typeface="微软雅黑" panose="020B0503020204020204" charset="-122"/>
            <a:ea typeface="微软雅黑" panose="020B0503020204020204" charset="-122"/>
          </a:endParaRPr>
        </a:p>
      </dgm:t>
    </dgm:pt>
    <dgm:pt modelId="{8D5FB264-0A5C-4C3A-85B7-453D9BD837DF}" cxnId="{3484366C-8A95-429E-A149-EA53F39E8742}" type="parTrans">
      <dgm:prSet/>
      <dgm:spPr/>
      <dgm:t>
        <a:bodyPr/>
        <a:lstStyle/>
        <a:p>
          <a:endParaRPr lang="zh-CN" altLang="en-US"/>
        </a:p>
      </dgm:t>
    </dgm:pt>
    <dgm:pt modelId="{A1825131-D805-48C8-BFCE-E45C02E6F5CE}" cxnId="{3484366C-8A95-429E-A149-EA53F39E8742}" type="sibTrans">
      <dgm:prSet/>
      <dgm:spPr/>
      <dgm:t>
        <a:bodyPr/>
        <a:lstStyle/>
        <a:p>
          <a:endParaRPr lang="zh-CN" altLang="en-US"/>
        </a:p>
      </dgm:t>
    </dgm:pt>
    <dgm:pt modelId="{CF717C8A-B40B-4AFF-BF49-65ABB7DF8190}">
      <dgm:prSet phldrT="[文本]" phldr="false" custT="true"/>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altLang="en-US" sz="1400">
              <a:latin typeface="微软雅黑" panose="020B0503020204020204" charset="-122"/>
              <a:ea typeface="微软雅黑" panose="020B0503020204020204" charset="-122"/>
            </a:rPr>
            <a:t>机关法人</a:t>
          </a:r>
          <a:endParaRPr sz="1400">
            <a:latin typeface="微软雅黑" panose="020B0503020204020204" charset="-122"/>
            <a:ea typeface="微软雅黑" panose="020B0503020204020204" charset="-122"/>
          </a:endParaRPr>
        </a:p>
      </dgm:t>
    </dgm:pt>
    <dgm:pt modelId="{CCF68ADE-40B6-47D0-93C1-88EC13ADC8AC}" cxnId="{C3BE9F38-E681-478E-BD8A-5F1F68896C8B}" type="parTrans">
      <dgm:prSet/>
      <dgm:spPr/>
      <dgm:t>
        <a:bodyPr/>
        <a:lstStyle/>
        <a:p>
          <a:endParaRPr lang="zh-CN" altLang="en-US"/>
        </a:p>
      </dgm:t>
    </dgm:pt>
    <dgm:pt modelId="{630D3E0B-D1D7-4E1A-8193-515AA5E1866F}" cxnId="{C3BE9F38-E681-478E-BD8A-5F1F68896C8B}" type="sibTrans">
      <dgm:prSet/>
      <dgm:spPr/>
      <dgm:t>
        <a:bodyPr/>
        <a:lstStyle/>
        <a:p>
          <a:endParaRPr lang="zh-CN" altLang="en-US"/>
        </a:p>
      </dgm:t>
    </dgm:pt>
    <dgm:pt modelId="{24251168-A4D3-4718-9749-67F3A76FCC6E}">
      <dgm:prSet phldr="false" custT="true"/>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altLang="en-US" sz="1400">
              <a:latin typeface="微软雅黑" panose="020B0503020204020204" charset="-122"/>
              <a:ea typeface="微软雅黑" panose="020B0503020204020204" charset="-122"/>
            </a:rPr>
            <a:t>社会团体法人</a:t>
          </a:r>
          <a:endParaRPr sz="1400">
            <a:latin typeface="微软雅黑" panose="020B0503020204020204" charset="-122"/>
            <a:ea typeface="微软雅黑" panose="020B0503020204020204" charset="-122"/>
          </a:endParaRPr>
        </a:p>
      </dgm:t>
    </dgm:pt>
    <dgm:pt modelId="{28FC3DD7-E700-4719-84D4-0026F93E4B5E}" cxnId="{8C0198BF-02CC-437A-9C9F-F82D347E004D}" type="parTrans">
      <dgm:prSet/>
      <dgm:spPr/>
      <dgm:t>
        <a:bodyPr/>
        <a:lstStyle/>
        <a:p>
          <a:endParaRPr lang="zh-CN" altLang="en-US"/>
        </a:p>
      </dgm:t>
    </dgm:pt>
    <dgm:pt modelId="{4F66052B-B05D-4B91-8F8D-65BB4B73A95B}" cxnId="{8C0198BF-02CC-437A-9C9F-F82D347E004D}" type="sibTrans">
      <dgm:prSet/>
      <dgm:spPr/>
      <dgm:t>
        <a:bodyPr/>
        <a:lstStyle/>
        <a:p>
          <a:endParaRPr lang="zh-CN" altLang="en-US"/>
        </a:p>
      </dgm:t>
    </dgm:pt>
    <dgm:pt modelId="{C0969351-781C-4146-BFA2-A8BB5B0A5166}">
      <dgm:prSet phldr="false" custT="true"/>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sz="1400">
              <a:latin typeface="微软雅黑" panose="020B0503020204020204" charset="-122"/>
              <a:ea typeface="微软雅黑" panose="020B0503020204020204" charset="-122"/>
            </a:rPr>
            <a:t>其他法人</a:t>
          </a:r>
          <a:endParaRPr altLang="en-US" sz="1400">
            <a:latin typeface="微软雅黑" panose="020B0503020204020204" charset="-122"/>
            <a:ea typeface="微软雅黑" panose="020B0503020204020204" charset="-122"/>
          </a:endParaRPr>
        </a:p>
      </dgm:t>
    </dgm:pt>
    <dgm:pt modelId="{AAE1A9B5-DB36-41BC-974C-A007A9E8C62A}" cxnId="{685315E4-5872-4C66-9709-A494ADC0C06B}" type="parTrans">
      <dgm:prSet/>
      <dgm:spPr/>
      <dgm:t>
        <a:bodyPr/>
        <a:lstStyle/>
        <a:p>
          <a:endParaRPr lang="zh-CN" altLang="en-US"/>
        </a:p>
      </dgm:t>
    </dgm:pt>
    <dgm:pt modelId="{20ED79DF-27F7-4D8A-8812-2006A255F62A}" cxnId="{685315E4-5872-4C66-9709-A494ADC0C06B}" type="sibTrans">
      <dgm:prSet/>
      <dgm:spPr/>
      <dgm:t>
        <a:bodyPr/>
        <a:lstStyle/>
        <a:p>
          <a:endParaRPr lang="zh-CN" altLang="en-US"/>
        </a:p>
      </dgm:t>
    </dgm:pt>
    <dgm:pt modelId="{4AD6943E-241E-408F-AEE0-1996DDC0BF1A}" type="asst">
      <dgm:prSet phldr="false" custT="true"/>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sz="1400">
              <a:latin typeface="微软雅黑" panose="020B0503020204020204" charset="-122"/>
              <a:ea typeface="微软雅黑" panose="020B0503020204020204" charset="-122"/>
            </a:rPr>
            <a:t>居民委员会和村民委员会</a:t>
          </a:r>
          <a:endParaRPr lang="zh-CN" altLang="en-US" sz="1400">
            <a:latin typeface="微软雅黑" panose="020B0503020204020204" charset="-122"/>
            <a:ea typeface="微软雅黑" panose="020B0503020204020204" charset="-122"/>
          </a:endParaRPr>
        </a:p>
      </dgm:t>
    </dgm:pt>
    <dgm:pt modelId="{98A43736-43BD-4E3F-8D28-4A3FEAC35F2B}" cxnId="{AE7FCC58-9FAC-41A2-A345-ACA843B4B230}" type="parTrans">
      <dgm:prSet/>
      <dgm:spPr/>
      <dgm:t>
        <a:bodyPr/>
        <a:lstStyle/>
        <a:p>
          <a:endParaRPr lang="zh-CN" altLang="en-US"/>
        </a:p>
      </dgm:t>
    </dgm:pt>
    <dgm:pt modelId="{C418D140-5660-4544-A3CA-3F6E019935A7}" cxnId="{AE7FCC58-9FAC-41A2-A345-ACA843B4B230}" type="sibTrans">
      <dgm:prSet/>
      <dgm:spPr/>
      <dgm:t>
        <a:bodyPr/>
        <a:lstStyle/>
        <a:p>
          <a:endParaRPr lang="zh-CN" altLang="en-US"/>
        </a:p>
      </dgm:t>
    </dgm:pt>
    <dgm:pt modelId="{B4354201-A9B3-421C-918D-D520FD5D7079}" type="asst">
      <dgm:prSet phldr="false" custT="true"/>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sz="1400">
              <a:latin typeface="微软雅黑" panose="020B0503020204020204" charset="-122"/>
              <a:ea typeface="微软雅黑" panose="020B0503020204020204" charset="-122"/>
            </a:rPr>
            <a:t>基金会</a:t>
          </a:r>
          <a:endParaRPr altLang="en-US" sz="1400">
            <a:latin typeface="微软雅黑" panose="020B0503020204020204" charset="-122"/>
            <a:ea typeface="微软雅黑" panose="020B0503020204020204" charset="-122"/>
          </a:endParaRPr>
        </a:p>
      </dgm:t>
    </dgm:pt>
    <dgm:pt modelId="{42F06413-9C73-4CB6-A07F-64A39F0DCC5D}" cxnId="{0A1B735B-2AA1-4C9C-81B1-3CFDD0C4B58E}" type="parTrans">
      <dgm:prSet/>
      <dgm:spPr/>
      <dgm:t>
        <a:bodyPr/>
        <a:lstStyle/>
        <a:p>
          <a:endParaRPr lang="zh-CN" altLang="en-US"/>
        </a:p>
      </dgm:t>
    </dgm:pt>
    <dgm:pt modelId="{CBD81FC9-C842-48C1-85FC-2B361A681F08}" cxnId="{0A1B735B-2AA1-4C9C-81B1-3CFDD0C4B58E}" type="sibTrans">
      <dgm:prSet/>
      <dgm:spPr/>
      <dgm:t>
        <a:bodyPr/>
        <a:lstStyle/>
        <a:p>
          <a:endParaRPr lang="zh-CN" altLang="en-US"/>
        </a:p>
      </dgm:t>
    </dgm:pt>
    <dgm:pt modelId="{FA3D67BA-D7A2-4AC0-BBF0-62B09D490E6D}" type="asst">
      <dgm:prSet phldr="false" custT="true"/>
      <dgm:spPr/>
      <dgm:t>
        <a:bodyPr vert="horz" wrap="square"/>
        <a:p>
          <a:pPr>
            <a:lnSpc>
              <a:spcPct val="100000"/>
            </a:lnSpc>
            <a:spcBef>
              <a:spcPct val="0"/>
            </a:spcBef>
            <a:spcAft>
              <a:spcPct val="35000"/>
            </a:spcAft>
          </a:pPr>
          <a:r>
            <a:rPr lang="zh-CN" sz="1400">
              <a:latin typeface="微软雅黑" panose="020B0503020204020204" charset="-122"/>
              <a:ea typeface="微软雅黑" panose="020B0503020204020204" charset="-122"/>
            </a:rPr>
            <a:t>社会服务机构（民办非企业）</a:t>
          </a:r>
          <a:r>
            <a:rPr altLang="en-US" sz="1400">
              <a:latin typeface="微软雅黑" panose="020B0503020204020204" charset="-122"/>
              <a:ea typeface="微软雅黑" panose="020B0503020204020204" charset="-122"/>
            </a:rPr>
            <a:t/>
          </a:r>
          <a:endParaRPr altLang="en-US" sz="1400">
            <a:latin typeface="微软雅黑" panose="020B0503020204020204" charset="-122"/>
            <a:ea typeface="微软雅黑" panose="020B0503020204020204" charset="-122"/>
          </a:endParaRPr>
        </a:p>
      </dgm:t>
    </dgm:pt>
    <dgm:pt modelId="{D5FCAA16-A079-4AB4-848B-2B5256FE4995}" cxnId="{37B7D973-4151-4157-AD28-443ABCF979A4}" type="parTrans">
      <dgm:prSet/>
      <dgm:spPr/>
      <dgm:t>
        <a:bodyPr/>
        <a:lstStyle/>
        <a:p>
          <a:endParaRPr lang="zh-CN" altLang="en-US"/>
        </a:p>
      </dgm:t>
    </dgm:pt>
    <dgm:pt modelId="{59C7F2A4-C897-4B74-9022-D63F2D0AE467}" cxnId="{37B7D973-4151-4157-AD28-443ABCF979A4}" type="sibTrans">
      <dgm:prSet/>
      <dgm:spPr/>
      <dgm:t>
        <a:bodyPr/>
        <a:lstStyle/>
        <a:p>
          <a:endParaRPr lang="zh-CN" altLang="en-US"/>
        </a:p>
      </dgm:t>
    </dgm:pt>
    <dgm:pt modelId="{900E561B-276D-4AB9-9359-090C390511E4}" type="asst">
      <dgm:prSet phldr="false" custT="true"/>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sz="1400">
              <a:latin typeface="微软雅黑" panose="020B0503020204020204" charset="-122"/>
              <a:ea typeface="微软雅黑" panose="020B0503020204020204" charset="-122"/>
            </a:rPr>
            <a:t>宗教活动场所</a:t>
          </a:r>
          <a:endParaRPr altLang="en-US" sz="1400">
            <a:latin typeface="微软雅黑" panose="020B0503020204020204" charset="-122"/>
            <a:ea typeface="微软雅黑" panose="020B0503020204020204" charset="-122"/>
          </a:endParaRPr>
        </a:p>
      </dgm:t>
    </dgm:pt>
    <dgm:pt modelId="{682EB27C-F8AB-4280-A17D-5A8AB9A1AC9E}" cxnId="{A1F39021-ABDC-4D46-9DF0-A94D6F694606}" type="parTrans">
      <dgm:prSet/>
      <dgm:spPr/>
      <dgm:t>
        <a:bodyPr/>
        <a:lstStyle/>
        <a:p>
          <a:endParaRPr lang="zh-CN" altLang="en-US"/>
        </a:p>
      </dgm:t>
    </dgm:pt>
    <dgm:pt modelId="{A8F20115-C932-4170-9054-EE239FA2F1DB}" cxnId="{A1F39021-ABDC-4D46-9DF0-A94D6F694606}" type="sibTrans">
      <dgm:prSet/>
      <dgm:spPr/>
      <dgm:t>
        <a:bodyPr/>
        <a:lstStyle/>
        <a:p>
          <a:endParaRPr lang="zh-CN" altLang="en-US"/>
        </a:p>
      </dgm:t>
    </dgm:pt>
    <dgm:pt modelId="{E3237A7B-3B75-49AB-87EE-A7BBD4DFB830}" type="asst">
      <dgm:prSet phldr="false" custT="true"/>
      <dgm:spPr/>
      <dgm:t>
        <a:bodyPr vert="horz" wrap="square" lIns="0" tIns="0" rIns="0" bIns="0"/>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sz="1400">
              <a:latin typeface="微软雅黑" panose="020B0503020204020204" charset="-122"/>
              <a:ea typeface="微软雅黑" panose="020B0503020204020204" charset="-122"/>
            </a:rPr>
            <a:t>农民专业合作社</a:t>
          </a:r>
          <a:endParaRPr altLang="en-US" sz="1400">
            <a:latin typeface="微软雅黑" panose="020B0503020204020204" charset="-122"/>
            <a:ea typeface="微软雅黑" panose="020B0503020204020204" charset="-122"/>
          </a:endParaRPr>
        </a:p>
      </dgm:t>
    </dgm:pt>
    <dgm:pt modelId="{B3DAEE9B-D4B5-4C87-8365-398ED69710FA}" cxnId="{E09B3797-FE2A-4B77-8C09-2E276832A38B}" type="parTrans">
      <dgm:prSet/>
      <dgm:spPr/>
      <dgm:t>
        <a:bodyPr/>
        <a:lstStyle/>
        <a:p>
          <a:endParaRPr lang="zh-CN" altLang="en-US"/>
        </a:p>
      </dgm:t>
    </dgm:pt>
    <dgm:pt modelId="{5FC8104E-1419-4D8E-B007-9F06417DCC70}" cxnId="{E09B3797-FE2A-4B77-8C09-2E276832A38B}" type="sibTrans">
      <dgm:prSet/>
      <dgm:spPr/>
      <dgm:t>
        <a:bodyPr/>
        <a:lstStyle/>
        <a:p>
          <a:endParaRPr lang="zh-CN" altLang="en-US"/>
        </a:p>
      </dgm:t>
    </dgm:pt>
    <dgm:pt modelId="{7AEBAE67-9A72-4BC6-8578-86856BBF69AD}" type="asst">
      <dgm:prSet phldr="false" custT="true"/>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sz="1400">
              <a:latin typeface="微软雅黑" panose="020B0503020204020204" charset="-122"/>
              <a:ea typeface="微软雅黑" panose="020B0503020204020204" charset="-122"/>
            </a:rPr>
            <a:t>其他未列名法人</a:t>
          </a:r>
          <a:endParaRPr altLang="en-US" sz="1400">
            <a:latin typeface="微软雅黑" panose="020B0503020204020204" charset="-122"/>
            <a:ea typeface="微软雅黑" panose="020B0503020204020204" charset="-122"/>
          </a:endParaRPr>
        </a:p>
      </dgm:t>
    </dgm:pt>
    <dgm:pt modelId="{8A918D33-0F79-4297-8D8A-DF63B5DDDCA7}" cxnId="{A645206E-D2F5-4E40-A917-5FF06D494E46}" type="parTrans">
      <dgm:prSet/>
      <dgm:spPr/>
      <dgm:t>
        <a:bodyPr/>
        <a:lstStyle/>
        <a:p>
          <a:endParaRPr lang="zh-CN" altLang="en-US"/>
        </a:p>
      </dgm:t>
    </dgm:pt>
    <dgm:pt modelId="{8140A323-675F-465E-A4D3-53985F86F7C6}" cxnId="{A645206E-D2F5-4E40-A917-5FF06D494E46}" type="sibTrans">
      <dgm:prSet/>
      <dgm:spPr/>
      <dgm:t>
        <a:bodyPr/>
        <a:lstStyle/>
        <a:p>
          <a:endParaRPr lang="zh-CN" altLang="en-US"/>
        </a:p>
      </dgm:t>
    </dgm:pt>
    <dgm:pt modelId="{E498DC9C-C5AC-4482-A26F-3B99DC5D79F0}" type="pres">
      <dgm:prSet presAssocID="{A77D31B3-3808-4FBA-8FA4-CC8D448A173E}" presName="hierChild1" presStyleCnt="0">
        <dgm:presLayoutVars>
          <dgm:orgChart val="true"/>
          <dgm:chPref val="1"/>
          <dgm:dir/>
          <dgm:animOne val="branch"/>
          <dgm:animLvl val="lvl"/>
          <dgm:resizeHandles/>
        </dgm:presLayoutVars>
      </dgm:prSet>
      <dgm:spPr/>
      <dgm:t>
        <a:bodyPr/>
        <a:lstStyle/>
        <a:p>
          <a:endParaRPr lang="zh-CN" altLang="en-US"/>
        </a:p>
      </dgm:t>
    </dgm:pt>
    <dgm:pt modelId="{F728C3E8-5128-4BB6-90CC-A86769ECE335}" type="pres">
      <dgm:prSet presAssocID="{47C757F0-AA23-46BE-9311-EA432CDEEAA1}" presName="hierRoot1" presStyleCnt="0">
        <dgm:presLayoutVars>
          <dgm:hierBranch val="init"/>
        </dgm:presLayoutVars>
      </dgm:prSet>
      <dgm:spPr/>
    </dgm:pt>
    <dgm:pt modelId="{79147750-B6BF-43FD-83A0-7ACDC9B53EFF}" type="pres">
      <dgm:prSet presAssocID="{47C757F0-AA23-46BE-9311-EA432CDEEAA1}" presName="rootComposite1" presStyleCnt="0"/>
      <dgm:spPr/>
      <dgm:t>
        <a:bodyPr/>
        <a:lstStyle/>
        <a:p>
          <a:endParaRPr lang="zh-CN" altLang="en-US"/>
        </a:p>
      </dgm:t>
    </dgm:pt>
    <dgm:pt modelId="{AE79172D-D441-42BB-84EA-E3D989670DED}" type="pres">
      <dgm:prSet presAssocID="{47C757F0-AA23-46BE-9311-EA432CDEEAA1}" presName="rootText1" presStyleLbl="node0" presStyleIdx="0" presStyleCnt="1">
        <dgm:presLayoutVars>
          <dgm:chPref val="3"/>
        </dgm:presLayoutVars>
      </dgm:prSet>
      <dgm:spPr/>
      <dgm:t>
        <a:bodyPr/>
        <a:lstStyle/>
        <a:p>
          <a:endParaRPr lang="zh-CN" altLang="en-US"/>
        </a:p>
      </dgm:t>
    </dgm:pt>
    <dgm:pt modelId="{86420519-308D-4A6A-8FEA-6FB2E39BA448}" type="pres">
      <dgm:prSet presAssocID="{47C757F0-AA23-46BE-9311-EA432CDEEAA1}" presName="rootConnector1" presStyleCnt="0"/>
      <dgm:spPr/>
      <dgm:t>
        <a:bodyPr/>
        <a:lstStyle/>
        <a:p>
          <a:endParaRPr lang="zh-CN" altLang="en-US"/>
        </a:p>
      </dgm:t>
    </dgm:pt>
    <dgm:pt modelId="{9A0FF10C-81C7-47CD-A320-768F2009480B}" type="pres">
      <dgm:prSet presAssocID="{47C757F0-AA23-46BE-9311-EA432CDEEAA1}" presName="hierChild2" presStyleCnt="0"/>
      <dgm:spPr/>
    </dgm:pt>
    <dgm:pt modelId="{6A259130-4455-44E0-969B-948D1249687E}" type="pres">
      <dgm:prSet presAssocID="{EACD17F5-D793-4A43-B489-D1804D50CFEF}" presName="Name37" presStyleLbl="parChTrans1D2" presStyleIdx="0" presStyleCnt="5"/>
      <dgm:spPr/>
      <dgm:t>
        <a:bodyPr/>
        <a:lstStyle/>
        <a:p>
          <a:endParaRPr lang="zh-CN" altLang="en-US"/>
        </a:p>
      </dgm:t>
    </dgm:pt>
    <dgm:pt modelId="{D6C5C065-A308-417C-8ECC-04FC2BEC646C}" type="pres">
      <dgm:prSet presAssocID="{12714FC6-8B41-47E5-91DD-F02D34D23B93}" presName="hierRoot2" presStyleCnt="0">
        <dgm:presLayoutVars>
          <dgm:hierBranch val="init"/>
        </dgm:presLayoutVars>
      </dgm:prSet>
      <dgm:spPr/>
    </dgm:pt>
    <dgm:pt modelId="{E36491EF-5019-46FD-BC82-1BD579B9EE0E}" type="pres">
      <dgm:prSet presAssocID="{12714FC6-8B41-47E5-91DD-F02D34D23B93}" presName="rootComposite" presStyleCnt="0"/>
      <dgm:spPr/>
      <dgm:t>
        <a:bodyPr/>
        <a:lstStyle/>
        <a:p>
          <a:endParaRPr lang="zh-CN" altLang="en-US"/>
        </a:p>
      </dgm:t>
    </dgm:pt>
    <dgm:pt modelId="{43B7C837-49D6-40CE-BBAB-953D9E4BA7ED}" type="pres">
      <dgm:prSet presAssocID="{12714FC6-8B41-47E5-91DD-F02D34D23B93}" presName="rootText" presStyleLbl="node2" presStyleIdx="0" presStyleCnt="5">
        <dgm:presLayoutVars>
          <dgm:chPref val="3"/>
        </dgm:presLayoutVars>
      </dgm:prSet>
      <dgm:spPr/>
      <dgm:t>
        <a:bodyPr/>
        <a:lstStyle/>
        <a:p>
          <a:endParaRPr lang="zh-CN" altLang="en-US"/>
        </a:p>
      </dgm:t>
    </dgm:pt>
    <dgm:pt modelId="{9A037140-9B69-4B9F-A134-F2F2EB0F2E32}" type="pres">
      <dgm:prSet presAssocID="{12714FC6-8B41-47E5-91DD-F02D34D23B93}" presName="rootConnector" presStyleCnt="0"/>
      <dgm:spPr/>
      <dgm:t>
        <a:bodyPr/>
        <a:lstStyle/>
        <a:p>
          <a:endParaRPr lang="zh-CN" altLang="en-US"/>
        </a:p>
      </dgm:t>
    </dgm:pt>
    <dgm:pt modelId="{FA37AA5D-87C2-47F6-9B72-B753C073E744}" type="pres">
      <dgm:prSet presAssocID="{12714FC6-8B41-47E5-91DD-F02D34D23B93}" presName="hierChild4" presStyleCnt="0"/>
      <dgm:spPr/>
    </dgm:pt>
    <dgm:pt modelId="{A7309641-2A58-41EA-9E42-56812CF298ED}" type="pres">
      <dgm:prSet presAssocID="{12714FC6-8B41-47E5-91DD-F02D34D23B93}" presName="hierChild5" presStyleCnt="0"/>
      <dgm:spPr/>
    </dgm:pt>
    <dgm:pt modelId="{27B851AF-91E8-4C4E-9A0E-FE3A6D4285DC}" type="pres">
      <dgm:prSet presAssocID="{7B547398-707B-4C34-945A-6A5DD298DBAB}" presName="Name111" presStyleLbl="parChTrans1D3" presStyleIdx="0" presStyleCnt="8"/>
      <dgm:spPr/>
      <dgm:t>
        <a:bodyPr/>
        <a:lstStyle/>
        <a:p>
          <a:endParaRPr lang="zh-CN" altLang="en-US"/>
        </a:p>
      </dgm:t>
    </dgm:pt>
    <dgm:pt modelId="{5291025D-1DFF-4856-8C83-C2AA4E9CC314}" type="pres">
      <dgm:prSet presAssocID="{8D609EA1-ABDB-41D8-9B4E-A9262D1D3031}" presName="hierRoot3" presStyleCnt="0">
        <dgm:presLayoutVars>
          <dgm:hierBranch val="init"/>
        </dgm:presLayoutVars>
      </dgm:prSet>
      <dgm:spPr/>
    </dgm:pt>
    <dgm:pt modelId="{CD1E2C6B-6B01-4548-991A-D2A0F8B6B890}" type="pres">
      <dgm:prSet presAssocID="{8D609EA1-ABDB-41D8-9B4E-A9262D1D3031}" presName="rootComposite3" presStyleCnt="0"/>
      <dgm:spPr/>
      <dgm:t>
        <a:bodyPr/>
        <a:lstStyle/>
        <a:p>
          <a:endParaRPr lang="zh-CN" altLang="en-US"/>
        </a:p>
      </dgm:t>
    </dgm:pt>
    <dgm:pt modelId="{1CC81C36-C52B-45D9-98F2-76CF8D1C54EB}" type="pres">
      <dgm:prSet presAssocID="{8D609EA1-ABDB-41D8-9B4E-A9262D1D3031}" presName="rootText3" presStyleLbl="asst2" presStyleIdx="0" presStyleCnt="8">
        <dgm:presLayoutVars>
          <dgm:chPref val="3"/>
        </dgm:presLayoutVars>
      </dgm:prSet>
      <dgm:spPr/>
      <dgm:t>
        <a:bodyPr/>
        <a:lstStyle/>
        <a:p>
          <a:endParaRPr lang="zh-CN" altLang="en-US"/>
        </a:p>
      </dgm:t>
    </dgm:pt>
    <dgm:pt modelId="{31E15AB1-AC6B-4D55-B5C2-9EBE4EB32E8E}" type="pres">
      <dgm:prSet presAssocID="{8D609EA1-ABDB-41D8-9B4E-A9262D1D3031}" presName="rootConnector3" presStyleCnt="0"/>
      <dgm:spPr/>
      <dgm:t>
        <a:bodyPr/>
        <a:lstStyle/>
        <a:p>
          <a:endParaRPr lang="zh-CN" altLang="en-US"/>
        </a:p>
      </dgm:t>
    </dgm:pt>
    <dgm:pt modelId="{14354C52-0079-4218-95D0-B39CCD63FC90}" type="pres">
      <dgm:prSet presAssocID="{8D609EA1-ABDB-41D8-9B4E-A9262D1D3031}" presName="hierChild6" presStyleCnt="0"/>
      <dgm:spPr/>
    </dgm:pt>
    <dgm:pt modelId="{59CB105C-D52A-4984-8276-384A20409F84}" type="pres">
      <dgm:prSet presAssocID="{8D609EA1-ABDB-41D8-9B4E-A9262D1D3031}" presName="hierChild7" presStyleCnt="0"/>
      <dgm:spPr/>
    </dgm:pt>
    <dgm:pt modelId="{16C3AF1B-8B24-4674-9F4E-D81D9325BAD3}" type="pres">
      <dgm:prSet presAssocID="{8E5BBACE-B8A2-4D09-8CE1-A5B7FAA31E86}" presName="Name111" presStyleLbl="parChTrans1D3" presStyleIdx="1" presStyleCnt="8"/>
      <dgm:spPr/>
    </dgm:pt>
    <dgm:pt modelId="{66FCEC62-2C3F-4237-BD18-D44B9EB0D645}" type="pres">
      <dgm:prSet presAssocID="{6805A167-715E-41A5-BF45-FA3575579FC9}" presName="hierRoot3" presStyleCnt="0">
        <dgm:presLayoutVars>
          <dgm:hierBranch val="init"/>
        </dgm:presLayoutVars>
      </dgm:prSet>
      <dgm:spPr/>
    </dgm:pt>
    <dgm:pt modelId="{EAF9A3AF-29A7-47B7-8B45-FC437D7F008D}" type="pres">
      <dgm:prSet presAssocID="{6805A167-715E-41A5-BF45-FA3575579FC9}" presName="rootComposite3" presStyleCnt="0"/>
      <dgm:spPr/>
      <dgm:t>
        <a:bodyPr/>
        <a:lstStyle/>
        <a:p>
          <a:endParaRPr lang="zh-CN" altLang="en-US"/>
        </a:p>
      </dgm:t>
    </dgm:pt>
    <dgm:pt modelId="{8B8C2E97-D4DF-4372-B99B-9EE3DCC8BD0A}" type="pres">
      <dgm:prSet presAssocID="{6805A167-715E-41A5-BF45-FA3575579FC9}" presName="rootText3" presStyleLbl="asst2" presStyleIdx="1" presStyleCnt="8">
        <dgm:presLayoutVars>
          <dgm:chPref val="3"/>
        </dgm:presLayoutVars>
      </dgm:prSet>
      <dgm:spPr/>
      <dgm:t>
        <a:bodyPr/>
        <a:lstStyle/>
        <a:p>
          <a:endParaRPr lang="zh-CN" altLang="en-US"/>
        </a:p>
      </dgm:t>
    </dgm:pt>
    <dgm:pt modelId="{FB1BC78B-A825-481E-80EA-A58F15E3AD1F}" type="pres">
      <dgm:prSet presAssocID="{6805A167-715E-41A5-BF45-FA3575579FC9}" presName="rootConnector3" presStyleCnt="0"/>
      <dgm:spPr/>
      <dgm:t>
        <a:bodyPr/>
        <a:lstStyle/>
        <a:p>
          <a:endParaRPr lang="zh-CN" altLang="en-US"/>
        </a:p>
      </dgm:t>
    </dgm:pt>
    <dgm:pt modelId="{73B365EC-5EA0-470C-91DD-B0AA240D9793}" type="pres">
      <dgm:prSet presAssocID="{6805A167-715E-41A5-BF45-FA3575579FC9}" presName="hierChild6" presStyleCnt="0"/>
      <dgm:spPr/>
    </dgm:pt>
    <dgm:pt modelId="{5BAFF612-238F-4184-8377-34420B35029D}" type="pres">
      <dgm:prSet presAssocID="{6805A167-715E-41A5-BF45-FA3575579FC9}" presName="hierChild7" presStyleCnt="0"/>
      <dgm:spPr/>
    </dgm:pt>
    <dgm:pt modelId="{F492B679-3C8C-4E72-95A8-8B81298826E7}" type="pres">
      <dgm:prSet presAssocID="{8D5FB264-0A5C-4C3A-85B7-453D9BD837DF}" presName="Name37" presStyleLbl="parChTrans1D2" presStyleIdx="1" presStyleCnt="5"/>
      <dgm:spPr/>
      <dgm:t>
        <a:bodyPr/>
        <a:lstStyle/>
        <a:p>
          <a:endParaRPr lang="zh-CN" altLang="en-US"/>
        </a:p>
      </dgm:t>
    </dgm:pt>
    <dgm:pt modelId="{C6F584B9-7EA2-46D8-913B-8F508509ECAB}" type="pres">
      <dgm:prSet presAssocID="{4EC42421-831D-4CD3-8215-2AF4300F9C01}" presName="hierRoot2" presStyleCnt="0">
        <dgm:presLayoutVars>
          <dgm:hierBranch val="init"/>
        </dgm:presLayoutVars>
      </dgm:prSet>
      <dgm:spPr/>
    </dgm:pt>
    <dgm:pt modelId="{6CAD9CE6-86A1-4F7D-98A6-3AF53F55F9E3}" type="pres">
      <dgm:prSet presAssocID="{4EC42421-831D-4CD3-8215-2AF4300F9C01}" presName="rootComposite" presStyleCnt="0"/>
      <dgm:spPr/>
      <dgm:t>
        <a:bodyPr/>
        <a:lstStyle/>
        <a:p>
          <a:endParaRPr lang="zh-CN" altLang="en-US"/>
        </a:p>
      </dgm:t>
    </dgm:pt>
    <dgm:pt modelId="{08A0D1D2-3A20-4D63-8E35-B7C8B6B16D48}" type="pres">
      <dgm:prSet presAssocID="{4EC42421-831D-4CD3-8215-2AF4300F9C01}" presName="rootText" presStyleLbl="node2" presStyleIdx="1" presStyleCnt="5">
        <dgm:presLayoutVars>
          <dgm:chPref val="3"/>
        </dgm:presLayoutVars>
      </dgm:prSet>
      <dgm:spPr/>
      <dgm:t>
        <a:bodyPr/>
        <a:lstStyle/>
        <a:p>
          <a:endParaRPr lang="zh-CN" altLang="en-US"/>
        </a:p>
      </dgm:t>
    </dgm:pt>
    <dgm:pt modelId="{6238C53E-A961-488B-8FBD-6EC13507B069}" type="pres">
      <dgm:prSet presAssocID="{4EC42421-831D-4CD3-8215-2AF4300F9C01}" presName="rootConnector" presStyleCnt="0"/>
      <dgm:spPr/>
      <dgm:t>
        <a:bodyPr/>
        <a:lstStyle/>
        <a:p>
          <a:endParaRPr lang="zh-CN" altLang="en-US"/>
        </a:p>
      </dgm:t>
    </dgm:pt>
    <dgm:pt modelId="{A9C46FD3-3BE9-4E6E-BFF6-B0B42B13F857}" type="pres">
      <dgm:prSet presAssocID="{4EC42421-831D-4CD3-8215-2AF4300F9C01}" presName="hierChild4" presStyleCnt="0"/>
      <dgm:spPr/>
    </dgm:pt>
    <dgm:pt modelId="{A663BBFB-A120-4F5B-82EC-DB644DB9966B}" type="pres">
      <dgm:prSet presAssocID="{4EC42421-831D-4CD3-8215-2AF4300F9C01}" presName="hierChild5" presStyleCnt="0"/>
      <dgm:spPr/>
    </dgm:pt>
    <dgm:pt modelId="{AB3A8128-6C86-49B7-B5CC-0153888815E5}" type="pres">
      <dgm:prSet presAssocID="{CCF68ADE-40B6-47D0-93C1-88EC13ADC8AC}" presName="Name37" presStyleLbl="parChTrans1D2" presStyleIdx="2" presStyleCnt="5"/>
      <dgm:spPr/>
      <dgm:t>
        <a:bodyPr/>
        <a:lstStyle/>
        <a:p>
          <a:endParaRPr lang="zh-CN" altLang="en-US"/>
        </a:p>
      </dgm:t>
    </dgm:pt>
    <dgm:pt modelId="{1A917F9A-DDE6-4568-B35C-7FABCEF0A586}" type="pres">
      <dgm:prSet presAssocID="{CF717C8A-B40B-4AFF-BF49-65ABB7DF8190}" presName="hierRoot2" presStyleCnt="0">
        <dgm:presLayoutVars>
          <dgm:hierBranch val="init"/>
        </dgm:presLayoutVars>
      </dgm:prSet>
      <dgm:spPr/>
    </dgm:pt>
    <dgm:pt modelId="{FA949B67-3DB7-47FA-97C9-4A653E762F22}" type="pres">
      <dgm:prSet presAssocID="{CF717C8A-B40B-4AFF-BF49-65ABB7DF8190}" presName="rootComposite" presStyleCnt="0"/>
      <dgm:spPr/>
      <dgm:t>
        <a:bodyPr/>
        <a:lstStyle/>
        <a:p>
          <a:endParaRPr lang="zh-CN" altLang="en-US"/>
        </a:p>
      </dgm:t>
    </dgm:pt>
    <dgm:pt modelId="{7D64F4A3-0E55-47AC-A59B-9D5A9DC25552}" type="pres">
      <dgm:prSet presAssocID="{CF717C8A-B40B-4AFF-BF49-65ABB7DF8190}" presName="rootText" presStyleLbl="node2" presStyleIdx="2" presStyleCnt="5">
        <dgm:presLayoutVars>
          <dgm:chPref val="3"/>
        </dgm:presLayoutVars>
      </dgm:prSet>
      <dgm:spPr/>
      <dgm:t>
        <a:bodyPr/>
        <a:lstStyle/>
        <a:p>
          <a:endParaRPr lang="zh-CN" altLang="en-US"/>
        </a:p>
      </dgm:t>
    </dgm:pt>
    <dgm:pt modelId="{5667CB49-EC34-46BC-AD2D-72F3BD95D049}" type="pres">
      <dgm:prSet presAssocID="{CF717C8A-B40B-4AFF-BF49-65ABB7DF8190}" presName="rootConnector" presStyleCnt="0"/>
      <dgm:spPr/>
      <dgm:t>
        <a:bodyPr/>
        <a:lstStyle/>
        <a:p>
          <a:endParaRPr lang="zh-CN" altLang="en-US"/>
        </a:p>
      </dgm:t>
    </dgm:pt>
    <dgm:pt modelId="{EB3A10DA-2FA4-4DAD-8341-8078D7F83716}" type="pres">
      <dgm:prSet presAssocID="{CF717C8A-B40B-4AFF-BF49-65ABB7DF8190}" presName="hierChild4" presStyleCnt="0"/>
      <dgm:spPr/>
    </dgm:pt>
    <dgm:pt modelId="{B05C5608-85C8-433E-A928-1755312B673B}" type="pres">
      <dgm:prSet presAssocID="{CF717C8A-B40B-4AFF-BF49-65ABB7DF8190}" presName="hierChild5" presStyleCnt="0"/>
      <dgm:spPr/>
    </dgm:pt>
    <dgm:pt modelId="{5670EA73-0166-4AC7-BA2E-C8F11BCC0C68}" type="pres">
      <dgm:prSet presAssocID="{28FC3DD7-E700-4719-84D4-0026F93E4B5E}" presName="Name37" presStyleLbl="parChTrans1D2" presStyleIdx="3" presStyleCnt="5"/>
      <dgm:spPr/>
      <dgm:t>
        <a:bodyPr/>
        <a:lstStyle/>
        <a:p>
          <a:endParaRPr lang="zh-CN" altLang="en-US"/>
        </a:p>
      </dgm:t>
    </dgm:pt>
    <dgm:pt modelId="{71FE0060-1F79-4757-BED3-867CCD7193E1}" type="pres">
      <dgm:prSet presAssocID="{24251168-A4D3-4718-9749-67F3A76FCC6E}" presName="hierRoot2" presStyleCnt="0">
        <dgm:presLayoutVars>
          <dgm:hierBranch val="init"/>
        </dgm:presLayoutVars>
      </dgm:prSet>
      <dgm:spPr/>
    </dgm:pt>
    <dgm:pt modelId="{472033F1-BB60-4310-9BE7-93F154D65C0A}" type="pres">
      <dgm:prSet presAssocID="{24251168-A4D3-4718-9749-67F3A76FCC6E}" presName="rootComposite" presStyleCnt="0"/>
      <dgm:spPr/>
      <dgm:t>
        <a:bodyPr/>
        <a:lstStyle/>
        <a:p>
          <a:endParaRPr lang="zh-CN" altLang="en-US"/>
        </a:p>
      </dgm:t>
    </dgm:pt>
    <dgm:pt modelId="{940EA740-F75B-422C-B463-A0545FD1EEE7}" type="pres">
      <dgm:prSet presAssocID="{24251168-A4D3-4718-9749-67F3A76FCC6E}" presName="rootText" presStyleLbl="node2" presStyleIdx="3" presStyleCnt="5">
        <dgm:presLayoutVars>
          <dgm:chPref val="3"/>
        </dgm:presLayoutVars>
      </dgm:prSet>
      <dgm:spPr/>
      <dgm:t>
        <a:bodyPr/>
        <a:lstStyle/>
        <a:p>
          <a:endParaRPr lang="zh-CN" altLang="en-US"/>
        </a:p>
      </dgm:t>
    </dgm:pt>
    <dgm:pt modelId="{EB5F198E-1CF5-4577-8F2A-2D1264DF2F27}" type="pres">
      <dgm:prSet presAssocID="{24251168-A4D3-4718-9749-67F3A76FCC6E}" presName="rootConnector" presStyleCnt="0"/>
      <dgm:spPr/>
      <dgm:t>
        <a:bodyPr/>
        <a:lstStyle/>
        <a:p>
          <a:endParaRPr lang="zh-CN" altLang="en-US"/>
        </a:p>
      </dgm:t>
    </dgm:pt>
    <dgm:pt modelId="{CAB80E68-9617-47D6-A257-A1E58502C7DE}" type="pres">
      <dgm:prSet presAssocID="{24251168-A4D3-4718-9749-67F3A76FCC6E}" presName="hierChild4" presStyleCnt="0"/>
      <dgm:spPr/>
    </dgm:pt>
    <dgm:pt modelId="{275B5751-FD4A-4D81-970C-21F8EF07CDA1}" type="pres">
      <dgm:prSet presAssocID="{24251168-A4D3-4718-9749-67F3A76FCC6E}" presName="hierChild5" presStyleCnt="0"/>
      <dgm:spPr/>
    </dgm:pt>
    <dgm:pt modelId="{79E6D3C5-FAED-4C5B-A83F-8336701A35BD}" type="pres">
      <dgm:prSet presAssocID="{AAE1A9B5-DB36-41BC-974C-A007A9E8C62A}" presName="Name37" presStyleLbl="parChTrans1D2" presStyleIdx="4" presStyleCnt="5"/>
      <dgm:spPr/>
      <dgm:t>
        <a:bodyPr/>
        <a:lstStyle/>
        <a:p>
          <a:endParaRPr lang="zh-CN" altLang="en-US"/>
        </a:p>
      </dgm:t>
    </dgm:pt>
    <dgm:pt modelId="{EA269CA5-FF4C-45B7-A468-DA147A1CB088}" type="pres">
      <dgm:prSet presAssocID="{C0969351-781C-4146-BFA2-A8BB5B0A5166}" presName="hierRoot2" presStyleCnt="0">
        <dgm:presLayoutVars>
          <dgm:hierBranch val="init"/>
        </dgm:presLayoutVars>
      </dgm:prSet>
      <dgm:spPr/>
    </dgm:pt>
    <dgm:pt modelId="{E802CE96-37A8-4AFA-A3BC-620AD97E707B}" type="pres">
      <dgm:prSet presAssocID="{C0969351-781C-4146-BFA2-A8BB5B0A5166}" presName="rootComposite" presStyleCnt="0"/>
      <dgm:spPr/>
      <dgm:t>
        <a:bodyPr/>
        <a:lstStyle/>
        <a:p>
          <a:endParaRPr lang="zh-CN" altLang="en-US"/>
        </a:p>
      </dgm:t>
    </dgm:pt>
    <dgm:pt modelId="{529A2803-9556-4F84-99A2-FC52ED6ABB16}" type="pres">
      <dgm:prSet presAssocID="{C0969351-781C-4146-BFA2-A8BB5B0A5166}" presName="rootText" presStyleLbl="node2" presStyleIdx="4" presStyleCnt="5">
        <dgm:presLayoutVars>
          <dgm:chPref val="3"/>
        </dgm:presLayoutVars>
      </dgm:prSet>
      <dgm:spPr/>
      <dgm:t>
        <a:bodyPr/>
        <a:lstStyle/>
        <a:p>
          <a:endParaRPr lang="zh-CN" altLang="en-US"/>
        </a:p>
      </dgm:t>
    </dgm:pt>
    <dgm:pt modelId="{AA880941-1231-45CF-84E8-C73BF608E433}" type="pres">
      <dgm:prSet presAssocID="{C0969351-781C-4146-BFA2-A8BB5B0A5166}" presName="rootConnector" presStyleCnt="0"/>
      <dgm:spPr/>
      <dgm:t>
        <a:bodyPr/>
        <a:lstStyle/>
        <a:p>
          <a:endParaRPr lang="zh-CN" altLang="en-US"/>
        </a:p>
      </dgm:t>
    </dgm:pt>
    <dgm:pt modelId="{50AA859F-9B9F-4A9E-A02E-EBD06998E022}" type="pres">
      <dgm:prSet presAssocID="{C0969351-781C-4146-BFA2-A8BB5B0A5166}" presName="hierChild4" presStyleCnt="0"/>
      <dgm:spPr/>
    </dgm:pt>
    <dgm:pt modelId="{A0E4EB42-70DF-4286-B47B-C6F0ED596A06}" type="pres">
      <dgm:prSet presAssocID="{C0969351-781C-4146-BFA2-A8BB5B0A5166}" presName="hierChild5" presStyleCnt="0"/>
      <dgm:spPr/>
    </dgm:pt>
    <dgm:pt modelId="{DF699F7D-084E-4423-A74B-374440D5ACD9}" type="pres">
      <dgm:prSet presAssocID="{98A43736-43BD-4E3F-8D28-4A3FEAC35F2B}" presName="Name111" presStyleLbl="parChTrans1D3" presStyleIdx="2" presStyleCnt="8"/>
      <dgm:spPr/>
      <dgm:t>
        <a:bodyPr/>
        <a:lstStyle/>
        <a:p>
          <a:endParaRPr lang="zh-CN" altLang="en-US"/>
        </a:p>
      </dgm:t>
    </dgm:pt>
    <dgm:pt modelId="{8915E38A-1C6D-4EA5-82F6-F5E5D44E075A}" type="pres">
      <dgm:prSet presAssocID="{4AD6943E-241E-408F-AEE0-1996DDC0BF1A}" presName="hierRoot3" presStyleCnt="0">
        <dgm:presLayoutVars>
          <dgm:hierBranch val="init"/>
        </dgm:presLayoutVars>
      </dgm:prSet>
      <dgm:spPr/>
    </dgm:pt>
    <dgm:pt modelId="{CBA9BE2B-C136-4F94-A9DC-7532096330C9}" type="pres">
      <dgm:prSet presAssocID="{4AD6943E-241E-408F-AEE0-1996DDC0BF1A}" presName="rootComposite3" presStyleCnt="0"/>
      <dgm:spPr/>
      <dgm:t>
        <a:bodyPr/>
        <a:lstStyle/>
        <a:p>
          <a:endParaRPr lang="zh-CN" altLang="en-US"/>
        </a:p>
      </dgm:t>
    </dgm:pt>
    <dgm:pt modelId="{1AD2A5CC-3770-4730-9A7A-B905C1240A19}" type="pres">
      <dgm:prSet presAssocID="{4AD6943E-241E-408F-AEE0-1996DDC0BF1A}" presName="rootText3" presStyleLbl="asst2" presStyleIdx="2" presStyleCnt="8">
        <dgm:presLayoutVars>
          <dgm:chPref val="3"/>
        </dgm:presLayoutVars>
      </dgm:prSet>
      <dgm:spPr/>
      <dgm:t>
        <a:bodyPr/>
        <a:lstStyle/>
        <a:p>
          <a:endParaRPr lang="zh-CN" altLang="en-US"/>
        </a:p>
      </dgm:t>
    </dgm:pt>
    <dgm:pt modelId="{EAC715B4-DF22-4209-95E6-CD4B00CCFEB9}" type="pres">
      <dgm:prSet presAssocID="{4AD6943E-241E-408F-AEE0-1996DDC0BF1A}" presName="rootConnector3" presStyleCnt="0"/>
      <dgm:spPr/>
      <dgm:t>
        <a:bodyPr/>
        <a:lstStyle/>
        <a:p>
          <a:endParaRPr lang="zh-CN" altLang="en-US"/>
        </a:p>
      </dgm:t>
    </dgm:pt>
    <dgm:pt modelId="{700036FF-CA3D-4F5D-AEC4-22C7DE383726}" type="pres">
      <dgm:prSet presAssocID="{4AD6943E-241E-408F-AEE0-1996DDC0BF1A}" presName="hierChild6" presStyleCnt="0"/>
      <dgm:spPr/>
    </dgm:pt>
    <dgm:pt modelId="{3741C75C-5E77-4495-A395-C74D891A7CA3}" type="pres">
      <dgm:prSet presAssocID="{4AD6943E-241E-408F-AEE0-1996DDC0BF1A}" presName="hierChild7" presStyleCnt="0"/>
      <dgm:spPr/>
    </dgm:pt>
    <dgm:pt modelId="{FE01C078-16FB-40DD-AA6A-8DD2A3A2F03B}" type="pres">
      <dgm:prSet presAssocID="{42F06413-9C73-4CB6-A07F-64A39F0DCC5D}" presName="Name111" presStyleLbl="parChTrans1D3" presStyleIdx="3" presStyleCnt="8"/>
      <dgm:spPr/>
      <dgm:t>
        <a:bodyPr/>
        <a:lstStyle/>
        <a:p>
          <a:endParaRPr lang="zh-CN" altLang="en-US"/>
        </a:p>
      </dgm:t>
    </dgm:pt>
    <dgm:pt modelId="{4A719476-533B-4356-A7E0-0B4D4BE4CB32}" type="pres">
      <dgm:prSet presAssocID="{B4354201-A9B3-421C-918D-D520FD5D7079}" presName="hierRoot3" presStyleCnt="0">
        <dgm:presLayoutVars>
          <dgm:hierBranch val="init"/>
        </dgm:presLayoutVars>
      </dgm:prSet>
      <dgm:spPr/>
    </dgm:pt>
    <dgm:pt modelId="{6428074B-0143-40C8-BC88-2A890B348E92}" type="pres">
      <dgm:prSet presAssocID="{B4354201-A9B3-421C-918D-D520FD5D7079}" presName="rootComposite3" presStyleCnt="0"/>
      <dgm:spPr/>
      <dgm:t>
        <a:bodyPr/>
        <a:lstStyle/>
        <a:p>
          <a:endParaRPr lang="zh-CN" altLang="en-US"/>
        </a:p>
      </dgm:t>
    </dgm:pt>
    <dgm:pt modelId="{F520AAC4-69E5-4B32-AAF9-E1BC561458EB}" type="pres">
      <dgm:prSet presAssocID="{B4354201-A9B3-421C-918D-D520FD5D7079}" presName="rootText3" presStyleLbl="asst2" presStyleIdx="3" presStyleCnt="8">
        <dgm:presLayoutVars>
          <dgm:chPref val="3"/>
        </dgm:presLayoutVars>
      </dgm:prSet>
      <dgm:spPr/>
      <dgm:t>
        <a:bodyPr/>
        <a:lstStyle/>
        <a:p>
          <a:endParaRPr lang="zh-CN" altLang="en-US"/>
        </a:p>
      </dgm:t>
    </dgm:pt>
    <dgm:pt modelId="{50EE11EF-56E5-495D-AD49-AFA8CEB1BBDE}" type="pres">
      <dgm:prSet presAssocID="{B4354201-A9B3-421C-918D-D520FD5D7079}" presName="rootConnector3" presStyleCnt="0"/>
      <dgm:spPr/>
      <dgm:t>
        <a:bodyPr/>
        <a:lstStyle/>
        <a:p>
          <a:endParaRPr lang="zh-CN" altLang="en-US"/>
        </a:p>
      </dgm:t>
    </dgm:pt>
    <dgm:pt modelId="{F0C31448-58F9-4A7E-8296-5EFCC4DAA2D2}" type="pres">
      <dgm:prSet presAssocID="{B4354201-A9B3-421C-918D-D520FD5D7079}" presName="hierChild6" presStyleCnt="0"/>
      <dgm:spPr/>
    </dgm:pt>
    <dgm:pt modelId="{45BC4F73-24DD-4A3D-B4DC-3D2289C692BA}" type="pres">
      <dgm:prSet presAssocID="{B4354201-A9B3-421C-918D-D520FD5D7079}" presName="hierChild7" presStyleCnt="0"/>
      <dgm:spPr/>
    </dgm:pt>
    <dgm:pt modelId="{9215870D-C048-4F90-B7D7-C0C5011D80B3}" type="pres">
      <dgm:prSet presAssocID="{D5FCAA16-A079-4AB4-848B-2B5256FE4995}" presName="Name111" presStyleLbl="parChTrans1D3" presStyleIdx="4" presStyleCnt="8"/>
      <dgm:spPr/>
      <dgm:t>
        <a:bodyPr/>
        <a:lstStyle/>
        <a:p>
          <a:endParaRPr lang="zh-CN" altLang="en-US"/>
        </a:p>
      </dgm:t>
    </dgm:pt>
    <dgm:pt modelId="{D3202D47-A092-4861-8D65-87DF2DA3803B}" type="pres">
      <dgm:prSet presAssocID="{FA3D67BA-D7A2-4AC0-BBF0-62B09D490E6D}" presName="hierRoot3" presStyleCnt="0">
        <dgm:presLayoutVars>
          <dgm:hierBranch val="init"/>
        </dgm:presLayoutVars>
      </dgm:prSet>
      <dgm:spPr/>
    </dgm:pt>
    <dgm:pt modelId="{49F92EED-36DF-4667-A887-BBBA373CF245}" type="pres">
      <dgm:prSet presAssocID="{FA3D67BA-D7A2-4AC0-BBF0-62B09D490E6D}" presName="rootComposite3" presStyleCnt="0"/>
      <dgm:spPr/>
      <dgm:t>
        <a:bodyPr/>
        <a:lstStyle/>
        <a:p>
          <a:endParaRPr lang="zh-CN" altLang="en-US"/>
        </a:p>
      </dgm:t>
    </dgm:pt>
    <dgm:pt modelId="{8730D4DA-B106-4387-A432-CB5FE35B9F6A}" type="pres">
      <dgm:prSet presAssocID="{FA3D67BA-D7A2-4AC0-BBF0-62B09D490E6D}" presName="rootText3" presStyleLbl="asst2" presStyleIdx="4" presStyleCnt="8">
        <dgm:presLayoutVars>
          <dgm:chPref val="3"/>
        </dgm:presLayoutVars>
      </dgm:prSet>
      <dgm:spPr/>
      <dgm:t>
        <a:bodyPr/>
        <a:lstStyle/>
        <a:p>
          <a:endParaRPr lang="zh-CN" altLang="en-US"/>
        </a:p>
      </dgm:t>
    </dgm:pt>
    <dgm:pt modelId="{D5599EB9-01C6-47AF-BC05-B3EC407E8BFA}" type="pres">
      <dgm:prSet presAssocID="{FA3D67BA-D7A2-4AC0-BBF0-62B09D490E6D}" presName="rootConnector3" presStyleCnt="0"/>
      <dgm:spPr/>
      <dgm:t>
        <a:bodyPr/>
        <a:lstStyle/>
        <a:p>
          <a:endParaRPr lang="zh-CN" altLang="en-US"/>
        </a:p>
      </dgm:t>
    </dgm:pt>
    <dgm:pt modelId="{3C7A3F5D-102A-4681-8DA4-82751A66A3DA}" type="pres">
      <dgm:prSet presAssocID="{FA3D67BA-D7A2-4AC0-BBF0-62B09D490E6D}" presName="hierChild6" presStyleCnt="0"/>
      <dgm:spPr/>
    </dgm:pt>
    <dgm:pt modelId="{8E6557E7-9978-40BC-827D-AAF08BC899E6}" type="pres">
      <dgm:prSet presAssocID="{FA3D67BA-D7A2-4AC0-BBF0-62B09D490E6D}" presName="hierChild7" presStyleCnt="0"/>
      <dgm:spPr/>
    </dgm:pt>
    <dgm:pt modelId="{078F9634-7DFA-4FF8-A4EC-91A053CF3E13}" type="pres">
      <dgm:prSet presAssocID="{682EB27C-F8AB-4280-A17D-5A8AB9A1AC9E}" presName="Name111" presStyleLbl="parChTrans1D3" presStyleIdx="5" presStyleCnt="8"/>
      <dgm:spPr/>
      <dgm:t>
        <a:bodyPr/>
        <a:lstStyle/>
        <a:p>
          <a:endParaRPr lang="zh-CN" altLang="en-US"/>
        </a:p>
      </dgm:t>
    </dgm:pt>
    <dgm:pt modelId="{FFD0FBAC-78A6-4BEB-8235-DC1BDE1C8AC4}" type="pres">
      <dgm:prSet presAssocID="{900E561B-276D-4AB9-9359-090C390511E4}" presName="hierRoot3" presStyleCnt="0">
        <dgm:presLayoutVars>
          <dgm:hierBranch val="init"/>
        </dgm:presLayoutVars>
      </dgm:prSet>
      <dgm:spPr/>
    </dgm:pt>
    <dgm:pt modelId="{C67053EC-1BBF-49C5-BAA4-7D20C8C6554D}" type="pres">
      <dgm:prSet presAssocID="{900E561B-276D-4AB9-9359-090C390511E4}" presName="rootComposite3" presStyleCnt="0"/>
      <dgm:spPr/>
      <dgm:t>
        <a:bodyPr/>
        <a:lstStyle/>
        <a:p>
          <a:endParaRPr lang="zh-CN" altLang="en-US"/>
        </a:p>
      </dgm:t>
    </dgm:pt>
    <dgm:pt modelId="{944B6B00-2F46-4D5A-A051-B10B8713FB8B}" type="pres">
      <dgm:prSet presAssocID="{900E561B-276D-4AB9-9359-090C390511E4}" presName="rootText3" presStyleLbl="asst2" presStyleIdx="5" presStyleCnt="8">
        <dgm:presLayoutVars>
          <dgm:chPref val="3"/>
        </dgm:presLayoutVars>
      </dgm:prSet>
      <dgm:spPr/>
      <dgm:t>
        <a:bodyPr/>
        <a:lstStyle/>
        <a:p>
          <a:endParaRPr lang="zh-CN" altLang="en-US"/>
        </a:p>
      </dgm:t>
    </dgm:pt>
    <dgm:pt modelId="{359501FD-9ACB-45D3-83CB-3662E3CE37FF}" type="pres">
      <dgm:prSet presAssocID="{900E561B-276D-4AB9-9359-090C390511E4}" presName="rootConnector3" presStyleCnt="0"/>
      <dgm:spPr/>
      <dgm:t>
        <a:bodyPr/>
        <a:lstStyle/>
        <a:p>
          <a:endParaRPr lang="zh-CN" altLang="en-US"/>
        </a:p>
      </dgm:t>
    </dgm:pt>
    <dgm:pt modelId="{0FFACB22-DFE0-4CE6-9CF4-3E60A1B84572}" type="pres">
      <dgm:prSet presAssocID="{900E561B-276D-4AB9-9359-090C390511E4}" presName="hierChild6" presStyleCnt="0"/>
      <dgm:spPr/>
    </dgm:pt>
    <dgm:pt modelId="{71175B38-527B-4DAF-8A75-9D82F6E982F9}" type="pres">
      <dgm:prSet presAssocID="{900E561B-276D-4AB9-9359-090C390511E4}" presName="hierChild7" presStyleCnt="0"/>
      <dgm:spPr/>
    </dgm:pt>
    <dgm:pt modelId="{46B6ABDF-0F4A-4377-9F4B-695CEA631A0D}" type="pres">
      <dgm:prSet presAssocID="{B3DAEE9B-D4B5-4C87-8365-398ED69710FA}" presName="Name111" presStyleLbl="parChTrans1D3" presStyleIdx="6" presStyleCnt="8"/>
      <dgm:spPr/>
      <dgm:t>
        <a:bodyPr/>
        <a:lstStyle/>
        <a:p>
          <a:endParaRPr lang="zh-CN" altLang="en-US"/>
        </a:p>
      </dgm:t>
    </dgm:pt>
    <dgm:pt modelId="{02C52110-4D80-4B19-A9FE-65B632219416}" type="pres">
      <dgm:prSet presAssocID="{E3237A7B-3B75-49AB-87EE-A7BBD4DFB830}" presName="hierRoot3" presStyleCnt="0">
        <dgm:presLayoutVars>
          <dgm:hierBranch val="init"/>
        </dgm:presLayoutVars>
      </dgm:prSet>
      <dgm:spPr/>
    </dgm:pt>
    <dgm:pt modelId="{7E373CA7-E868-4254-A979-298DCC9F4CC7}" type="pres">
      <dgm:prSet presAssocID="{E3237A7B-3B75-49AB-87EE-A7BBD4DFB830}" presName="rootComposite3" presStyleCnt="0"/>
      <dgm:spPr/>
      <dgm:t>
        <a:bodyPr/>
        <a:lstStyle/>
        <a:p>
          <a:endParaRPr lang="zh-CN" altLang="en-US"/>
        </a:p>
      </dgm:t>
    </dgm:pt>
    <dgm:pt modelId="{8C561BB4-8396-4997-A22A-AD346D9A8842}" type="pres">
      <dgm:prSet presAssocID="{E3237A7B-3B75-49AB-87EE-A7BBD4DFB830}" presName="rootText3" presStyleLbl="asst2" presStyleIdx="6" presStyleCnt="8">
        <dgm:presLayoutVars>
          <dgm:chPref val="3"/>
        </dgm:presLayoutVars>
      </dgm:prSet>
      <dgm:spPr/>
      <dgm:t>
        <a:bodyPr/>
        <a:lstStyle/>
        <a:p>
          <a:endParaRPr lang="zh-CN" altLang="en-US"/>
        </a:p>
      </dgm:t>
    </dgm:pt>
    <dgm:pt modelId="{84987528-D3D1-4315-A557-C096868DCCE3}" type="pres">
      <dgm:prSet presAssocID="{E3237A7B-3B75-49AB-87EE-A7BBD4DFB830}" presName="rootConnector3" presStyleCnt="0"/>
      <dgm:spPr/>
      <dgm:t>
        <a:bodyPr/>
        <a:lstStyle/>
        <a:p>
          <a:endParaRPr lang="zh-CN" altLang="en-US"/>
        </a:p>
      </dgm:t>
    </dgm:pt>
    <dgm:pt modelId="{ED205358-147E-4B5B-9B48-458838D1C390}" type="pres">
      <dgm:prSet presAssocID="{E3237A7B-3B75-49AB-87EE-A7BBD4DFB830}" presName="hierChild6" presStyleCnt="0"/>
      <dgm:spPr/>
    </dgm:pt>
    <dgm:pt modelId="{60BE09B7-2288-44C4-9FF3-522238754884}" type="pres">
      <dgm:prSet presAssocID="{E3237A7B-3B75-49AB-87EE-A7BBD4DFB830}" presName="hierChild7" presStyleCnt="0"/>
      <dgm:spPr/>
    </dgm:pt>
    <dgm:pt modelId="{AFFBF3F7-5CD4-4B21-90D7-B390D233A370}" type="pres">
      <dgm:prSet presAssocID="{8A918D33-0F79-4297-8D8A-DF63B5DDDCA7}" presName="Name111" presStyleLbl="parChTrans1D3" presStyleIdx="7" presStyleCnt="8"/>
      <dgm:spPr/>
      <dgm:t>
        <a:bodyPr/>
        <a:lstStyle/>
        <a:p>
          <a:endParaRPr lang="zh-CN" altLang="en-US"/>
        </a:p>
      </dgm:t>
    </dgm:pt>
    <dgm:pt modelId="{13B339A1-7B52-4D42-B46C-994A6EBF0D9E}" type="pres">
      <dgm:prSet presAssocID="{7AEBAE67-9A72-4BC6-8578-86856BBF69AD}" presName="hierRoot3" presStyleCnt="0">
        <dgm:presLayoutVars>
          <dgm:hierBranch val="init"/>
        </dgm:presLayoutVars>
      </dgm:prSet>
      <dgm:spPr/>
    </dgm:pt>
    <dgm:pt modelId="{9EEEB672-8855-4945-9782-2F759D71AE5E}" type="pres">
      <dgm:prSet presAssocID="{7AEBAE67-9A72-4BC6-8578-86856BBF69AD}" presName="rootComposite3" presStyleCnt="0"/>
      <dgm:spPr/>
      <dgm:t>
        <a:bodyPr/>
        <a:lstStyle/>
        <a:p>
          <a:endParaRPr lang="zh-CN" altLang="en-US"/>
        </a:p>
      </dgm:t>
    </dgm:pt>
    <dgm:pt modelId="{962A0B0A-F142-415F-8C42-CE71F2984D46}" type="pres">
      <dgm:prSet presAssocID="{7AEBAE67-9A72-4BC6-8578-86856BBF69AD}" presName="rootText3" presStyleLbl="asst2" presStyleIdx="7" presStyleCnt="8">
        <dgm:presLayoutVars>
          <dgm:chPref val="3"/>
        </dgm:presLayoutVars>
      </dgm:prSet>
      <dgm:spPr/>
      <dgm:t>
        <a:bodyPr/>
        <a:lstStyle/>
        <a:p>
          <a:endParaRPr lang="zh-CN" altLang="en-US"/>
        </a:p>
      </dgm:t>
    </dgm:pt>
    <dgm:pt modelId="{82234B4E-1017-4CF6-88AE-3B2A75DA418D}" type="pres">
      <dgm:prSet presAssocID="{7AEBAE67-9A72-4BC6-8578-86856BBF69AD}" presName="rootConnector3" presStyleCnt="0"/>
      <dgm:spPr/>
      <dgm:t>
        <a:bodyPr/>
        <a:lstStyle/>
        <a:p>
          <a:endParaRPr lang="zh-CN" altLang="en-US"/>
        </a:p>
      </dgm:t>
    </dgm:pt>
    <dgm:pt modelId="{06406ABF-9D92-4C80-AB0F-2C45EA02E145}" type="pres">
      <dgm:prSet presAssocID="{7AEBAE67-9A72-4BC6-8578-86856BBF69AD}" presName="hierChild6" presStyleCnt="0"/>
      <dgm:spPr/>
    </dgm:pt>
    <dgm:pt modelId="{298856FE-F0DA-4395-8A9B-2D9881F1CA80}" type="pres">
      <dgm:prSet presAssocID="{7AEBAE67-9A72-4BC6-8578-86856BBF69AD}" presName="hierChild7" presStyleCnt="0"/>
      <dgm:spPr/>
    </dgm:pt>
    <dgm:pt modelId="{0E819307-1B4E-434E-BA76-D5A4192B0663}" type="pres">
      <dgm:prSet presAssocID="{47C757F0-AA23-46BE-9311-EA432CDEEAA1}" presName="hierChild3" presStyleCnt="0"/>
      <dgm:spPr/>
    </dgm:pt>
  </dgm:ptLst>
  <dgm:cxnLst>
    <dgm:cxn modelId="{D8576086-C165-4A65-97EF-DFA657E1226A}" srcId="{A77D31B3-3808-4FBA-8FA4-CC8D448A173E}" destId="{47C757F0-AA23-46BE-9311-EA432CDEEAA1}" srcOrd="0" destOrd="0" parTransId="{AB39B06D-FE6C-48B2-B5B4-77CD0C8CF7AD}" sibTransId="{DF0D1C21-B79E-4875-B7FA-EF183CB48B88}"/>
    <dgm:cxn modelId="{3E0D4ABB-3F43-4532-B7E2-131088A3AFEA}" srcId="{47C757F0-AA23-46BE-9311-EA432CDEEAA1}" destId="{12714FC6-8B41-47E5-91DD-F02D34D23B93}" srcOrd="0" destOrd="0" parTransId="{EACD17F5-D793-4A43-B489-D1804D50CFEF}" sibTransId="{FA45D93F-0724-4936-AA45-E6762732A19D}"/>
    <dgm:cxn modelId="{BB9E66EB-F9C3-46DE-A462-3A03F0755938}" srcId="{12714FC6-8B41-47E5-91DD-F02D34D23B93}" destId="{8D609EA1-ABDB-41D8-9B4E-A9262D1D3031}" srcOrd="0" destOrd="0" parTransId="{7B547398-707B-4C34-945A-6A5DD298DBAB}" sibTransId="{C0FD60E6-2219-4B6E-A479-305F55404A16}"/>
    <dgm:cxn modelId="{6B0DA041-E9FF-4430-BE2C-CFD384DD0EA1}" srcId="{12714FC6-8B41-47E5-91DD-F02D34D23B93}" destId="{6805A167-715E-41A5-BF45-FA3575579FC9}" srcOrd="1" destOrd="0" parTransId="{8E5BBACE-B8A2-4D09-8CE1-A5B7FAA31E86}" sibTransId="{02A5A6A7-AB70-4CF3-B6EC-8F47A3C575F5}"/>
    <dgm:cxn modelId="{3484366C-8A95-429E-A149-EA53F39E8742}" srcId="{47C757F0-AA23-46BE-9311-EA432CDEEAA1}" destId="{4EC42421-831D-4CD3-8215-2AF4300F9C01}" srcOrd="1" destOrd="0" parTransId="{8D5FB264-0A5C-4C3A-85B7-453D9BD837DF}" sibTransId="{A1825131-D805-48C8-BFCE-E45C02E6F5CE}"/>
    <dgm:cxn modelId="{C3BE9F38-E681-478E-BD8A-5F1F68896C8B}" srcId="{47C757F0-AA23-46BE-9311-EA432CDEEAA1}" destId="{CF717C8A-B40B-4AFF-BF49-65ABB7DF8190}" srcOrd="2" destOrd="0" parTransId="{CCF68ADE-40B6-47D0-93C1-88EC13ADC8AC}" sibTransId="{630D3E0B-D1D7-4E1A-8193-515AA5E1866F}"/>
    <dgm:cxn modelId="{8C0198BF-02CC-437A-9C9F-F82D347E004D}" srcId="{47C757F0-AA23-46BE-9311-EA432CDEEAA1}" destId="{24251168-A4D3-4718-9749-67F3A76FCC6E}" srcOrd="3" destOrd="0" parTransId="{28FC3DD7-E700-4719-84D4-0026F93E4B5E}" sibTransId="{4F66052B-B05D-4B91-8F8D-65BB4B73A95B}"/>
    <dgm:cxn modelId="{685315E4-5872-4C66-9709-A494ADC0C06B}" srcId="{47C757F0-AA23-46BE-9311-EA432CDEEAA1}" destId="{C0969351-781C-4146-BFA2-A8BB5B0A5166}" srcOrd="4" destOrd="0" parTransId="{AAE1A9B5-DB36-41BC-974C-A007A9E8C62A}" sibTransId="{20ED79DF-27F7-4D8A-8812-2006A255F62A}"/>
    <dgm:cxn modelId="{AE7FCC58-9FAC-41A2-A345-ACA843B4B230}" srcId="{C0969351-781C-4146-BFA2-A8BB5B0A5166}" destId="{4AD6943E-241E-408F-AEE0-1996DDC0BF1A}" srcOrd="0" destOrd="4" parTransId="{98A43736-43BD-4E3F-8D28-4A3FEAC35F2B}" sibTransId="{C418D140-5660-4544-A3CA-3F6E019935A7}"/>
    <dgm:cxn modelId="{0A1B735B-2AA1-4C9C-81B1-3CFDD0C4B58E}" srcId="{C0969351-781C-4146-BFA2-A8BB5B0A5166}" destId="{B4354201-A9B3-421C-918D-D520FD5D7079}" srcOrd="1" destOrd="4" parTransId="{42F06413-9C73-4CB6-A07F-64A39F0DCC5D}" sibTransId="{CBD81FC9-C842-48C1-85FC-2B361A681F08}"/>
    <dgm:cxn modelId="{37B7D973-4151-4157-AD28-443ABCF979A4}" srcId="{C0969351-781C-4146-BFA2-A8BB5B0A5166}" destId="{FA3D67BA-D7A2-4AC0-BBF0-62B09D490E6D}" srcOrd="2" destOrd="4" parTransId="{D5FCAA16-A079-4AB4-848B-2B5256FE4995}" sibTransId="{59C7F2A4-C897-4B74-9022-D63F2D0AE467}"/>
    <dgm:cxn modelId="{A1F39021-ABDC-4D46-9DF0-A94D6F694606}" srcId="{C0969351-781C-4146-BFA2-A8BB5B0A5166}" destId="{900E561B-276D-4AB9-9359-090C390511E4}" srcOrd="3" destOrd="4" parTransId="{682EB27C-F8AB-4280-A17D-5A8AB9A1AC9E}" sibTransId="{A8F20115-C932-4170-9054-EE239FA2F1DB}"/>
    <dgm:cxn modelId="{E09B3797-FE2A-4B77-8C09-2E276832A38B}" srcId="{C0969351-781C-4146-BFA2-A8BB5B0A5166}" destId="{E3237A7B-3B75-49AB-87EE-A7BBD4DFB830}" srcOrd="4" destOrd="4" parTransId="{B3DAEE9B-D4B5-4C87-8365-398ED69710FA}" sibTransId="{5FC8104E-1419-4D8E-B007-9F06417DCC70}"/>
    <dgm:cxn modelId="{A645206E-D2F5-4E40-A917-5FF06D494E46}" srcId="{C0969351-781C-4146-BFA2-A8BB5B0A5166}" destId="{7AEBAE67-9A72-4BC6-8578-86856BBF69AD}" srcOrd="5" destOrd="4" parTransId="{8A918D33-0F79-4297-8D8A-DF63B5DDDCA7}" sibTransId="{8140A323-675F-465E-A4D3-53985F86F7C6}"/>
    <dgm:cxn modelId="{CB2B4E46-0684-46BD-9712-C1B03709BCCB}" type="presOf" srcId="{A77D31B3-3808-4FBA-8FA4-CC8D448A173E}" destId="{E498DC9C-C5AC-4482-A26F-3B99DC5D79F0}" srcOrd="0" destOrd="0" presId="urn:microsoft.com/office/officeart/2005/8/layout/orgChart1#1"/>
    <dgm:cxn modelId="{2D2E557D-E0C3-48D8-888A-A9285D7169A5}" type="presParOf" srcId="{E498DC9C-C5AC-4482-A26F-3B99DC5D79F0}" destId="{F728C3E8-5128-4BB6-90CC-A86769ECE335}" srcOrd="0" destOrd="0" presId="urn:microsoft.com/office/officeart/2005/8/layout/orgChart1#1"/>
    <dgm:cxn modelId="{C541F572-E1F0-404D-9DED-7EFEFEACF552}" type="presParOf" srcId="{F728C3E8-5128-4BB6-90CC-A86769ECE335}" destId="{79147750-B6BF-43FD-83A0-7ACDC9B53EFF}" srcOrd="0" destOrd="0" presId="urn:microsoft.com/office/officeart/2005/8/layout/orgChart1#1"/>
    <dgm:cxn modelId="{69799F78-07D7-444D-A08A-95EED61BAC5F}" type="presOf" srcId="{47C757F0-AA23-46BE-9311-EA432CDEEAA1}" destId="{79147750-B6BF-43FD-83A0-7ACDC9B53EFF}" srcOrd="0" destOrd="0" presId="urn:microsoft.com/office/officeart/2005/8/layout/orgChart1#1"/>
    <dgm:cxn modelId="{CB483FC8-8A6E-4A42-B6AD-B0B13CB8D841}" type="presParOf" srcId="{79147750-B6BF-43FD-83A0-7ACDC9B53EFF}" destId="{AE79172D-D441-42BB-84EA-E3D989670DED}" srcOrd="0" destOrd="0" presId="urn:microsoft.com/office/officeart/2005/8/layout/orgChart1#1"/>
    <dgm:cxn modelId="{99EF4CE4-2546-448C-A9DB-38B72AF72612}" type="presOf" srcId="{47C757F0-AA23-46BE-9311-EA432CDEEAA1}" destId="{AE79172D-D441-42BB-84EA-E3D989670DED}" srcOrd="0" destOrd="0" presId="urn:microsoft.com/office/officeart/2005/8/layout/orgChart1#1"/>
    <dgm:cxn modelId="{69798AEA-177E-4EE2-A350-1173DE769AA1}" type="presParOf" srcId="{79147750-B6BF-43FD-83A0-7ACDC9B53EFF}" destId="{86420519-308D-4A6A-8FEA-6FB2E39BA448}" srcOrd="1" destOrd="0" presId="urn:microsoft.com/office/officeart/2005/8/layout/orgChart1#1"/>
    <dgm:cxn modelId="{BFBF6DD0-E0E3-4A0B-9AEE-60A723B72D57}" type="presOf" srcId="{47C757F0-AA23-46BE-9311-EA432CDEEAA1}" destId="{86420519-308D-4A6A-8FEA-6FB2E39BA448}" srcOrd="0" destOrd="0" presId="urn:microsoft.com/office/officeart/2005/8/layout/orgChart1#1"/>
    <dgm:cxn modelId="{309B6BCA-877B-46CC-ACC8-7A1D4B434D4F}" type="presParOf" srcId="{F728C3E8-5128-4BB6-90CC-A86769ECE335}" destId="{9A0FF10C-81C7-47CD-A320-768F2009480B}" srcOrd="1" destOrd="0" presId="urn:microsoft.com/office/officeart/2005/8/layout/orgChart1#1"/>
    <dgm:cxn modelId="{8DABC626-06BE-4C6D-98C6-C5BB0A025E75}" type="presParOf" srcId="{9A0FF10C-81C7-47CD-A320-768F2009480B}" destId="{6A259130-4455-44E0-969B-948D1249687E}" srcOrd="0" destOrd="1" presId="urn:microsoft.com/office/officeart/2005/8/layout/orgChart1#1"/>
    <dgm:cxn modelId="{942AE9E2-0FD8-4234-9FD5-AECEDC1E3988}" type="presOf" srcId="{EACD17F5-D793-4A43-B489-D1804D50CFEF}" destId="{6A259130-4455-44E0-969B-948D1249687E}" srcOrd="0" destOrd="0" presId="urn:microsoft.com/office/officeart/2005/8/layout/orgChart1#1"/>
    <dgm:cxn modelId="{73C98E06-2149-43F6-92B5-A358AE045EF1}" type="presParOf" srcId="{9A0FF10C-81C7-47CD-A320-768F2009480B}" destId="{D6C5C065-A308-417C-8ECC-04FC2BEC646C}" srcOrd="1" destOrd="1" presId="urn:microsoft.com/office/officeart/2005/8/layout/orgChart1#1"/>
    <dgm:cxn modelId="{9FAF7DF1-E745-4F92-B7B6-64DFFE5E4F8B}" type="presParOf" srcId="{D6C5C065-A308-417C-8ECC-04FC2BEC646C}" destId="{E36491EF-5019-46FD-BC82-1BD579B9EE0E}" srcOrd="0" destOrd="1" presId="urn:microsoft.com/office/officeart/2005/8/layout/orgChart1#1"/>
    <dgm:cxn modelId="{B01DC8EE-042B-4474-8AD8-18982864F41A}" type="presOf" srcId="{12714FC6-8B41-47E5-91DD-F02D34D23B93}" destId="{E36491EF-5019-46FD-BC82-1BD579B9EE0E}" srcOrd="0" destOrd="0" presId="urn:microsoft.com/office/officeart/2005/8/layout/orgChart1#1"/>
    <dgm:cxn modelId="{B8CE3368-3FCD-45BE-A2CE-BC3AACC0FD26}" type="presParOf" srcId="{E36491EF-5019-46FD-BC82-1BD579B9EE0E}" destId="{43B7C837-49D6-40CE-BBAB-953D9E4BA7ED}" srcOrd="0" destOrd="0" presId="urn:microsoft.com/office/officeart/2005/8/layout/orgChart1#1"/>
    <dgm:cxn modelId="{E83CFC94-EF0F-4653-8C1A-1E163C1D1C15}" type="presOf" srcId="{12714FC6-8B41-47E5-91DD-F02D34D23B93}" destId="{43B7C837-49D6-40CE-BBAB-953D9E4BA7ED}" srcOrd="0" destOrd="0" presId="urn:microsoft.com/office/officeart/2005/8/layout/orgChart1#1"/>
    <dgm:cxn modelId="{1470084F-94DD-4ECE-A325-5E6AE44A5996}" type="presParOf" srcId="{E36491EF-5019-46FD-BC82-1BD579B9EE0E}" destId="{9A037140-9B69-4B9F-A134-F2F2EB0F2E32}" srcOrd="1" destOrd="0" presId="urn:microsoft.com/office/officeart/2005/8/layout/orgChart1#1"/>
    <dgm:cxn modelId="{71E97464-C245-4382-BDF2-5F08AFB70589}" type="presOf" srcId="{12714FC6-8B41-47E5-91DD-F02D34D23B93}" destId="{9A037140-9B69-4B9F-A134-F2F2EB0F2E32}" srcOrd="0" destOrd="0" presId="urn:microsoft.com/office/officeart/2005/8/layout/orgChart1#1"/>
    <dgm:cxn modelId="{5FFE6D44-5E45-4B10-A86A-F4D8E119567E}" type="presParOf" srcId="{D6C5C065-A308-417C-8ECC-04FC2BEC646C}" destId="{FA37AA5D-87C2-47F6-9B72-B753C073E744}" srcOrd="1" destOrd="1" presId="urn:microsoft.com/office/officeart/2005/8/layout/orgChart1#1"/>
    <dgm:cxn modelId="{6F5B91DA-FCD2-4553-8123-9B56AF899560}" type="presParOf" srcId="{D6C5C065-A308-417C-8ECC-04FC2BEC646C}" destId="{A7309641-2A58-41EA-9E42-56812CF298ED}" srcOrd="2" destOrd="1" presId="urn:microsoft.com/office/officeart/2005/8/layout/orgChart1#1"/>
    <dgm:cxn modelId="{23467B3B-CD1B-4AD5-A176-F4F685632EAD}" type="presParOf" srcId="{A7309641-2A58-41EA-9E42-56812CF298ED}" destId="{27B851AF-91E8-4C4E-9A0E-FE3A6D4285DC}" srcOrd="0" destOrd="2" presId="urn:microsoft.com/office/officeart/2005/8/layout/orgChart1#1"/>
    <dgm:cxn modelId="{F37C6C31-31D5-4B1F-A75F-690BC08FAA12}" type="presOf" srcId="{7B547398-707B-4C34-945A-6A5DD298DBAB}" destId="{27B851AF-91E8-4C4E-9A0E-FE3A6D4285DC}" srcOrd="0" destOrd="0" presId="urn:microsoft.com/office/officeart/2005/8/layout/orgChart1#1"/>
    <dgm:cxn modelId="{918185E3-AE09-4C5A-A3F7-B31C097808F4}" type="presParOf" srcId="{A7309641-2A58-41EA-9E42-56812CF298ED}" destId="{5291025D-1DFF-4856-8C83-C2AA4E9CC314}" srcOrd="1" destOrd="2" presId="urn:microsoft.com/office/officeart/2005/8/layout/orgChart1#1"/>
    <dgm:cxn modelId="{9B32F720-6D1E-472E-980D-187B4E49C49E}" type="presParOf" srcId="{5291025D-1DFF-4856-8C83-C2AA4E9CC314}" destId="{CD1E2C6B-6B01-4548-991A-D2A0F8B6B890}" srcOrd="0" destOrd="1" presId="urn:microsoft.com/office/officeart/2005/8/layout/orgChart1#1"/>
    <dgm:cxn modelId="{9802D2AB-B93B-4865-A231-E6AF43E6520F}" type="presOf" srcId="{8D609EA1-ABDB-41D8-9B4E-A9262D1D3031}" destId="{CD1E2C6B-6B01-4548-991A-D2A0F8B6B890}" srcOrd="0" destOrd="0" presId="urn:microsoft.com/office/officeart/2005/8/layout/orgChart1#1"/>
    <dgm:cxn modelId="{DA9A7E32-DDCA-487E-AE86-B04150342BEA}" type="presParOf" srcId="{CD1E2C6B-6B01-4548-991A-D2A0F8B6B890}" destId="{1CC81C36-C52B-45D9-98F2-76CF8D1C54EB}" srcOrd="0" destOrd="0" presId="urn:microsoft.com/office/officeart/2005/8/layout/orgChart1#1"/>
    <dgm:cxn modelId="{CA380D0C-8530-4962-A450-249DB4502E7A}" type="presOf" srcId="{8D609EA1-ABDB-41D8-9B4E-A9262D1D3031}" destId="{1CC81C36-C52B-45D9-98F2-76CF8D1C54EB}" srcOrd="0" destOrd="0" presId="urn:microsoft.com/office/officeart/2005/8/layout/orgChart1#1"/>
    <dgm:cxn modelId="{8EA05DBA-786D-4F18-B800-EA4E6833CF85}" type="presParOf" srcId="{CD1E2C6B-6B01-4548-991A-D2A0F8B6B890}" destId="{31E15AB1-AC6B-4D55-B5C2-9EBE4EB32E8E}" srcOrd="1" destOrd="0" presId="urn:microsoft.com/office/officeart/2005/8/layout/orgChart1#1"/>
    <dgm:cxn modelId="{CD534D1F-0E9E-4413-9399-9822CD7A7969}" type="presOf" srcId="{8D609EA1-ABDB-41D8-9B4E-A9262D1D3031}" destId="{31E15AB1-AC6B-4D55-B5C2-9EBE4EB32E8E}" srcOrd="0" destOrd="0" presId="urn:microsoft.com/office/officeart/2005/8/layout/orgChart1#1"/>
    <dgm:cxn modelId="{4ABEF5CE-D2D3-4D28-8E80-E5395B41AE50}" type="presParOf" srcId="{5291025D-1DFF-4856-8C83-C2AA4E9CC314}" destId="{14354C52-0079-4218-95D0-B39CCD63FC90}" srcOrd="1" destOrd="1" presId="urn:microsoft.com/office/officeart/2005/8/layout/orgChart1#1"/>
    <dgm:cxn modelId="{E765CC9C-4AC7-4850-826C-FEDEB13686B5}" type="presParOf" srcId="{5291025D-1DFF-4856-8C83-C2AA4E9CC314}" destId="{59CB105C-D52A-4984-8276-384A20409F84}" srcOrd="2" destOrd="1" presId="urn:microsoft.com/office/officeart/2005/8/layout/orgChart1#1"/>
    <dgm:cxn modelId="{46B8370A-EA23-47B8-8959-2ECDF7ACAEA1}" type="presParOf" srcId="{A7309641-2A58-41EA-9E42-56812CF298ED}" destId="{16C3AF1B-8B24-4674-9F4E-D81D9325BAD3}" srcOrd="2" destOrd="2" presId="urn:microsoft.com/office/officeart/2005/8/layout/orgChart1#1"/>
    <dgm:cxn modelId="{B569FB0A-CBE2-4CDF-A8B2-1D78A2C5B571}" type="presOf" srcId="{8E5BBACE-B8A2-4D09-8CE1-A5B7FAA31E86}" destId="{16C3AF1B-8B24-4674-9F4E-D81D9325BAD3}" srcOrd="0" destOrd="0" presId="urn:microsoft.com/office/officeart/2005/8/layout/orgChart1#1"/>
    <dgm:cxn modelId="{C9C4F3E9-8598-4E8E-B0DC-90010BCB060E}" type="presParOf" srcId="{A7309641-2A58-41EA-9E42-56812CF298ED}" destId="{66FCEC62-2C3F-4237-BD18-D44B9EB0D645}" srcOrd="3" destOrd="2" presId="urn:microsoft.com/office/officeart/2005/8/layout/orgChart1#1"/>
    <dgm:cxn modelId="{2C9410AD-5E11-46CD-AA51-8D573BD1436A}" type="presParOf" srcId="{66FCEC62-2C3F-4237-BD18-D44B9EB0D645}" destId="{EAF9A3AF-29A7-47B7-8B45-FC437D7F008D}" srcOrd="0" destOrd="3" presId="urn:microsoft.com/office/officeart/2005/8/layout/orgChart1#1"/>
    <dgm:cxn modelId="{3AB2E844-C403-4FE6-8255-D40C42FE1EB6}" type="presOf" srcId="{6805A167-715E-41A5-BF45-FA3575579FC9}" destId="{EAF9A3AF-29A7-47B7-8B45-FC437D7F008D}" srcOrd="0" destOrd="0" presId="urn:microsoft.com/office/officeart/2005/8/layout/orgChart1#1"/>
    <dgm:cxn modelId="{BE96642A-4AAD-43BD-96EF-82907DA9F92F}" type="presParOf" srcId="{EAF9A3AF-29A7-47B7-8B45-FC437D7F008D}" destId="{8B8C2E97-D4DF-4372-B99B-9EE3DCC8BD0A}" srcOrd="0" destOrd="0" presId="urn:microsoft.com/office/officeart/2005/8/layout/orgChart1#1"/>
    <dgm:cxn modelId="{596277D9-F1B7-4F5C-993C-6CD19B6E3E51}" type="presOf" srcId="{6805A167-715E-41A5-BF45-FA3575579FC9}" destId="{8B8C2E97-D4DF-4372-B99B-9EE3DCC8BD0A}" srcOrd="0" destOrd="0" presId="urn:microsoft.com/office/officeart/2005/8/layout/orgChart1#1"/>
    <dgm:cxn modelId="{F35BBDDF-0F5E-4E11-8007-3922A135E562}" type="presParOf" srcId="{EAF9A3AF-29A7-47B7-8B45-FC437D7F008D}" destId="{FB1BC78B-A825-481E-80EA-A58F15E3AD1F}" srcOrd="1" destOrd="0" presId="urn:microsoft.com/office/officeart/2005/8/layout/orgChart1#1"/>
    <dgm:cxn modelId="{35E6F3CB-185E-4AD0-8893-93E66C6F498A}" type="presOf" srcId="{6805A167-715E-41A5-BF45-FA3575579FC9}" destId="{FB1BC78B-A825-481E-80EA-A58F15E3AD1F}" srcOrd="0" destOrd="0" presId="urn:microsoft.com/office/officeart/2005/8/layout/orgChart1#1"/>
    <dgm:cxn modelId="{36D9871E-3AD5-4102-8035-A219B62C4596}" type="presParOf" srcId="{66FCEC62-2C3F-4237-BD18-D44B9EB0D645}" destId="{73B365EC-5EA0-470C-91DD-B0AA240D9793}" srcOrd="1" destOrd="3" presId="urn:microsoft.com/office/officeart/2005/8/layout/orgChart1#1"/>
    <dgm:cxn modelId="{C8966958-A550-40C0-9C46-85C57FB3D5B4}" type="presParOf" srcId="{66FCEC62-2C3F-4237-BD18-D44B9EB0D645}" destId="{5BAFF612-238F-4184-8377-34420B35029D}" srcOrd="2" destOrd="3" presId="urn:microsoft.com/office/officeart/2005/8/layout/orgChart1#1"/>
    <dgm:cxn modelId="{10D70159-F12E-4058-ABAF-47B928AC5B4B}" type="presParOf" srcId="{9A0FF10C-81C7-47CD-A320-768F2009480B}" destId="{F492B679-3C8C-4E72-95A8-8B81298826E7}" srcOrd="2" destOrd="1" presId="urn:microsoft.com/office/officeart/2005/8/layout/orgChart1#1"/>
    <dgm:cxn modelId="{AA384949-0BB8-42D8-9084-833FEFC0D3D6}" type="presOf" srcId="{8D5FB264-0A5C-4C3A-85B7-453D9BD837DF}" destId="{F492B679-3C8C-4E72-95A8-8B81298826E7}" srcOrd="0" destOrd="0" presId="urn:microsoft.com/office/officeart/2005/8/layout/orgChart1#1"/>
    <dgm:cxn modelId="{9FAA5481-4B8D-4D2B-AF72-580F6FA8B030}" type="presParOf" srcId="{9A0FF10C-81C7-47CD-A320-768F2009480B}" destId="{C6F584B9-7EA2-46D8-913B-8F508509ECAB}" srcOrd="3" destOrd="1" presId="urn:microsoft.com/office/officeart/2005/8/layout/orgChart1#1"/>
    <dgm:cxn modelId="{F38C3E75-1544-40D5-A7AA-25246BA4AA65}" type="presParOf" srcId="{C6F584B9-7EA2-46D8-913B-8F508509ECAB}" destId="{6CAD9CE6-86A1-4F7D-98A6-3AF53F55F9E3}" srcOrd="0" destOrd="3" presId="urn:microsoft.com/office/officeart/2005/8/layout/orgChart1#1"/>
    <dgm:cxn modelId="{0CC26170-2BFB-4F29-8049-45CBD5B3549C}" type="presOf" srcId="{4EC42421-831D-4CD3-8215-2AF4300F9C01}" destId="{6CAD9CE6-86A1-4F7D-98A6-3AF53F55F9E3}" srcOrd="0" destOrd="0" presId="urn:microsoft.com/office/officeart/2005/8/layout/orgChart1#1"/>
    <dgm:cxn modelId="{C4D83DFE-B326-4E39-8B13-15EFFEA19619}" type="presParOf" srcId="{6CAD9CE6-86A1-4F7D-98A6-3AF53F55F9E3}" destId="{08A0D1D2-3A20-4D63-8E35-B7C8B6B16D48}" srcOrd="0" destOrd="0" presId="urn:microsoft.com/office/officeart/2005/8/layout/orgChart1#1"/>
    <dgm:cxn modelId="{D6FCEA60-3EC9-4F75-B55F-5D2EF39AA7C8}" type="presOf" srcId="{4EC42421-831D-4CD3-8215-2AF4300F9C01}" destId="{08A0D1D2-3A20-4D63-8E35-B7C8B6B16D48}" srcOrd="0" destOrd="0" presId="urn:microsoft.com/office/officeart/2005/8/layout/orgChart1#1"/>
    <dgm:cxn modelId="{BD945AB1-D343-47D0-97B9-B21C774DE09F}" type="presParOf" srcId="{6CAD9CE6-86A1-4F7D-98A6-3AF53F55F9E3}" destId="{6238C53E-A961-488B-8FBD-6EC13507B069}" srcOrd="1" destOrd="0" presId="urn:microsoft.com/office/officeart/2005/8/layout/orgChart1#1"/>
    <dgm:cxn modelId="{EAADAE9A-B540-4A3C-8897-765ACCFB6C54}" type="presOf" srcId="{4EC42421-831D-4CD3-8215-2AF4300F9C01}" destId="{6238C53E-A961-488B-8FBD-6EC13507B069}" srcOrd="0" destOrd="0" presId="urn:microsoft.com/office/officeart/2005/8/layout/orgChart1#1"/>
    <dgm:cxn modelId="{404516A0-39C6-4C50-8596-8B7DC9E77EFA}" type="presParOf" srcId="{C6F584B9-7EA2-46D8-913B-8F508509ECAB}" destId="{A9C46FD3-3BE9-4E6E-BFF6-B0B42B13F857}" srcOrd="1" destOrd="3" presId="urn:microsoft.com/office/officeart/2005/8/layout/orgChart1#1"/>
    <dgm:cxn modelId="{66D8B8E3-A022-4A34-9E77-1490881215B9}" type="presParOf" srcId="{C6F584B9-7EA2-46D8-913B-8F508509ECAB}" destId="{A663BBFB-A120-4F5B-82EC-DB644DB9966B}" srcOrd="2" destOrd="3" presId="urn:microsoft.com/office/officeart/2005/8/layout/orgChart1#1"/>
    <dgm:cxn modelId="{4CB6011C-3252-4298-A59F-DD35C80B0DE7}" type="presParOf" srcId="{9A0FF10C-81C7-47CD-A320-768F2009480B}" destId="{AB3A8128-6C86-49B7-B5CC-0153888815E5}" srcOrd="4" destOrd="1" presId="urn:microsoft.com/office/officeart/2005/8/layout/orgChart1#1"/>
    <dgm:cxn modelId="{F0780694-2542-4521-B1C2-FCA37203FF8A}" type="presOf" srcId="{CCF68ADE-40B6-47D0-93C1-88EC13ADC8AC}" destId="{AB3A8128-6C86-49B7-B5CC-0153888815E5}" srcOrd="0" destOrd="0" presId="urn:microsoft.com/office/officeart/2005/8/layout/orgChart1#1"/>
    <dgm:cxn modelId="{454C79F4-3071-4740-B729-D6D8A2DF77DA}" type="presParOf" srcId="{9A0FF10C-81C7-47CD-A320-768F2009480B}" destId="{1A917F9A-DDE6-4568-B35C-7FABCEF0A586}" srcOrd="5" destOrd="1" presId="urn:microsoft.com/office/officeart/2005/8/layout/orgChart1#1"/>
    <dgm:cxn modelId="{DE0E59CA-3976-4441-9DFA-6C5D8D76CE30}" type="presParOf" srcId="{1A917F9A-DDE6-4568-B35C-7FABCEF0A586}" destId="{FA949B67-3DB7-47FA-97C9-4A653E762F22}" srcOrd="0" destOrd="5" presId="urn:microsoft.com/office/officeart/2005/8/layout/orgChart1#1"/>
    <dgm:cxn modelId="{703DDED8-70C3-419C-8BBD-63456F4DFF19}" type="presOf" srcId="{CF717C8A-B40B-4AFF-BF49-65ABB7DF8190}" destId="{FA949B67-3DB7-47FA-97C9-4A653E762F22}" srcOrd="0" destOrd="0" presId="urn:microsoft.com/office/officeart/2005/8/layout/orgChart1#1"/>
    <dgm:cxn modelId="{FC025672-5F81-4118-8081-30EE1A1002CE}" type="presParOf" srcId="{FA949B67-3DB7-47FA-97C9-4A653E762F22}" destId="{7D64F4A3-0E55-47AC-A59B-9D5A9DC25552}" srcOrd="0" destOrd="0" presId="urn:microsoft.com/office/officeart/2005/8/layout/orgChart1#1"/>
    <dgm:cxn modelId="{96008689-3BFC-4DB7-8564-40CA7C84DFF1}" type="presOf" srcId="{CF717C8A-B40B-4AFF-BF49-65ABB7DF8190}" destId="{7D64F4A3-0E55-47AC-A59B-9D5A9DC25552}" srcOrd="0" destOrd="0" presId="urn:microsoft.com/office/officeart/2005/8/layout/orgChart1#1"/>
    <dgm:cxn modelId="{6700BD3A-6948-40E9-A433-65BFC86A4627}" type="presParOf" srcId="{FA949B67-3DB7-47FA-97C9-4A653E762F22}" destId="{5667CB49-EC34-46BC-AD2D-72F3BD95D049}" srcOrd="1" destOrd="0" presId="urn:microsoft.com/office/officeart/2005/8/layout/orgChart1#1"/>
    <dgm:cxn modelId="{B23DD5B3-98BF-480C-9F80-4ECFBC42F885}" type="presOf" srcId="{CF717C8A-B40B-4AFF-BF49-65ABB7DF8190}" destId="{5667CB49-EC34-46BC-AD2D-72F3BD95D049}" srcOrd="0" destOrd="0" presId="urn:microsoft.com/office/officeart/2005/8/layout/orgChart1#1"/>
    <dgm:cxn modelId="{4556B6E7-875B-4FF6-9B92-7549BF3F2043}" type="presParOf" srcId="{1A917F9A-DDE6-4568-B35C-7FABCEF0A586}" destId="{EB3A10DA-2FA4-4DAD-8341-8078D7F83716}" srcOrd="1" destOrd="5" presId="urn:microsoft.com/office/officeart/2005/8/layout/orgChart1#1"/>
    <dgm:cxn modelId="{7EE8B4B6-3EB2-45B5-8506-229E8EAC35D5}" type="presParOf" srcId="{1A917F9A-DDE6-4568-B35C-7FABCEF0A586}" destId="{B05C5608-85C8-433E-A928-1755312B673B}" srcOrd="2" destOrd="5" presId="urn:microsoft.com/office/officeart/2005/8/layout/orgChart1#1"/>
    <dgm:cxn modelId="{EBB757A8-98BD-4A0E-BEF5-43D9980D0249}" type="presParOf" srcId="{9A0FF10C-81C7-47CD-A320-768F2009480B}" destId="{5670EA73-0166-4AC7-BA2E-C8F11BCC0C68}" srcOrd="6" destOrd="1" presId="urn:microsoft.com/office/officeart/2005/8/layout/orgChart1#1"/>
    <dgm:cxn modelId="{21296471-8350-4928-9957-B039201C091F}" type="presOf" srcId="{28FC3DD7-E700-4719-84D4-0026F93E4B5E}" destId="{5670EA73-0166-4AC7-BA2E-C8F11BCC0C68}" srcOrd="0" destOrd="0" presId="urn:microsoft.com/office/officeart/2005/8/layout/orgChart1#1"/>
    <dgm:cxn modelId="{4AE6F238-CAD8-460A-A67D-941BF4B794E0}" type="presParOf" srcId="{9A0FF10C-81C7-47CD-A320-768F2009480B}" destId="{71FE0060-1F79-4757-BED3-867CCD7193E1}" srcOrd="7" destOrd="1" presId="urn:microsoft.com/office/officeart/2005/8/layout/orgChart1#1"/>
    <dgm:cxn modelId="{5E0218EC-9E1D-4581-BD44-35B3B3648E69}" type="presParOf" srcId="{71FE0060-1F79-4757-BED3-867CCD7193E1}" destId="{472033F1-BB60-4310-9BE7-93F154D65C0A}" srcOrd="0" destOrd="7" presId="urn:microsoft.com/office/officeart/2005/8/layout/orgChart1#1"/>
    <dgm:cxn modelId="{375F0CE2-3578-4645-A435-AF6471DDA7DE}" type="presOf" srcId="{24251168-A4D3-4718-9749-67F3A76FCC6E}" destId="{472033F1-BB60-4310-9BE7-93F154D65C0A}" srcOrd="0" destOrd="0" presId="urn:microsoft.com/office/officeart/2005/8/layout/orgChart1#1"/>
    <dgm:cxn modelId="{774F43E1-25A9-40DC-B7D7-821EE43622AB}" type="presParOf" srcId="{472033F1-BB60-4310-9BE7-93F154D65C0A}" destId="{940EA740-F75B-422C-B463-A0545FD1EEE7}" srcOrd="0" destOrd="0" presId="urn:microsoft.com/office/officeart/2005/8/layout/orgChart1#1"/>
    <dgm:cxn modelId="{14627739-B936-470D-8447-06F4A2BB77D5}" type="presOf" srcId="{24251168-A4D3-4718-9749-67F3A76FCC6E}" destId="{940EA740-F75B-422C-B463-A0545FD1EEE7}" srcOrd="0" destOrd="0" presId="urn:microsoft.com/office/officeart/2005/8/layout/orgChart1#1"/>
    <dgm:cxn modelId="{5205FD65-4F91-429C-83B2-F9F85CD945E3}" type="presParOf" srcId="{472033F1-BB60-4310-9BE7-93F154D65C0A}" destId="{EB5F198E-1CF5-4577-8F2A-2D1264DF2F27}" srcOrd="1" destOrd="0" presId="urn:microsoft.com/office/officeart/2005/8/layout/orgChart1#1"/>
    <dgm:cxn modelId="{3C283CC3-7468-4732-BC59-76B011C962D3}" type="presOf" srcId="{24251168-A4D3-4718-9749-67F3A76FCC6E}" destId="{EB5F198E-1CF5-4577-8F2A-2D1264DF2F27}" srcOrd="0" destOrd="0" presId="urn:microsoft.com/office/officeart/2005/8/layout/orgChart1#1"/>
    <dgm:cxn modelId="{5ACECDFB-98EC-48D6-9B54-8D173FE3C86B}" type="presParOf" srcId="{71FE0060-1F79-4757-BED3-867CCD7193E1}" destId="{CAB80E68-9617-47D6-A257-A1E58502C7DE}" srcOrd="1" destOrd="7" presId="urn:microsoft.com/office/officeart/2005/8/layout/orgChart1#1"/>
    <dgm:cxn modelId="{3AA3FE19-5A13-4B85-BAEE-C32BC81A9F0F}" type="presParOf" srcId="{71FE0060-1F79-4757-BED3-867CCD7193E1}" destId="{275B5751-FD4A-4D81-970C-21F8EF07CDA1}" srcOrd="2" destOrd="7" presId="urn:microsoft.com/office/officeart/2005/8/layout/orgChart1#1"/>
    <dgm:cxn modelId="{4EE46FB4-1BD5-45BE-930B-0920ADBA3F14}" type="presParOf" srcId="{9A0FF10C-81C7-47CD-A320-768F2009480B}" destId="{79E6D3C5-FAED-4C5B-A83F-8336701A35BD}" srcOrd="8" destOrd="1" presId="urn:microsoft.com/office/officeart/2005/8/layout/orgChart1#1"/>
    <dgm:cxn modelId="{35F41182-8885-44C3-BF58-001F642DD54C}" type="presOf" srcId="{AAE1A9B5-DB36-41BC-974C-A007A9E8C62A}" destId="{79E6D3C5-FAED-4C5B-A83F-8336701A35BD}" srcOrd="0" destOrd="0" presId="urn:microsoft.com/office/officeart/2005/8/layout/orgChart1#1"/>
    <dgm:cxn modelId="{6956AD63-6E59-43CA-938B-DF6FE495BBE3}" type="presParOf" srcId="{9A0FF10C-81C7-47CD-A320-768F2009480B}" destId="{EA269CA5-FF4C-45B7-A468-DA147A1CB088}" srcOrd="9" destOrd="1" presId="urn:microsoft.com/office/officeart/2005/8/layout/orgChart1#1"/>
    <dgm:cxn modelId="{29DE6AA1-9610-4526-9EAE-D8C0FC8FFB53}" type="presParOf" srcId="{EA269CA5-FF4C-45B7-A468-DA147A1CB088}" destId="{E802CE96-37A8-4AFA-A3BC-620AD97E707B}" srcOrd="0" destOrd="9" presId="urn:microsoft.com/office/officeart/2005/8/layout/orgChart1#1"/>
    <dgm:cxn modelId="{7831B3D7-6A9F-48BB-BC10-FE8D2FE755DE}" type="presOf" srcId="{C0969351-781C-4146-BFA2-A8BB5B0A5166}" destId="{E802CE96-37A8-4AFA-A3BC-620AD97E707B}" srcOrd="0" destOrd="0" presId="urn:microsoft.com/office/officeart/2005/8/layout/orgChart1#1"/>
    <dgm:cxn modelId="{EF64AD3F-21F0-4BDC-B8EE-0462BB144F92}" type="presParOf" srcId="{E802CE96-37A8-4AFA-A3BC-620AD97E707B}" destId="{529A2803-9556-4F84-99A2-FC52ED6ABB16}" srcOrd="0" destOrd="0" presId="urn:microsoft.com/office/officeart/2005/8/layout/orgChart1#1"/>
    <dgm:cxn modelId="{0EEDFD7C-4BB5-4999-B6CD-2FE101159B88}" type="presOf" srcId="{C0969351-781C-4146-BFA2-A8BB5B0A5166}" destId="{529A2803-9556-4F84-99A2-FC52ED6ABB16}" srcOrd="0" destOrd="0" presId="urn:microsoft.com/office/officeart/2005/8/layout/orgChart1#1"/>
    <dgm:cxn modelId="{763EFB5A-1DE7-4F12-980F-ACFAFE437047}" type="presParOf" srcId="{E802CE96-37A8-4AFA-A3BC-620AD97E707B}" destId="{AA880941-1231-45CF-84E8-C73BF608E433}" srcOrd="1" destOrd="0" presId="urn:microsoft.com/office/officeart/2005/8/layout/orgChart1#1"/>
    <dgm:cxn modelId="{BF5C0009-F9EE-4B2D-8EE1-F938A1704823}" type="presOf" srcId="{C0969351-781C-4146-BFA2-A8BB5B0A5166}" destId="{AA880941-1231-45CF-84E8-C73BF608E433}" srcOrd="0" destOrd="0" presId="urn:microsoft.com/office/officeart/2005/8/layout/orgChart1#1"/>
    <dgm:cxn modelId="{F12B4286-856A-461A-B049-108848945CC6}" type="presParOf" srcId="{EA269CA5-FF4C-45B7-A468-DA147A1CB088}" destId="{50AA859F-9B9F-4A9E-A02E-EBD06998E022}" srcOrd="1" destOrd="9" presId="urn:microsoft.com/office/officeart/2005/8/layout/orgChart1#1"/>
    <dgm:cxn modelId="{5F42E2AC-29CE-4453-BC8F-9A7BDD9FD402}" type="presParOf" srcId="{EA269CA5-FF4C-45B7-A468-DA147A1CB088}" destId="{A0E4EB42-70DF-4286-B47B-C6F0ED596A06}" srcOrd="2" destOrd="9" presId="urn:microsoft.com/office/officeart/2005/8/layout/orgChart1#1"/>
    <dgm:cxn modelId="{7EB42230-07E1-49F4-92B2-EC13F9705D50}" type="presParOf" srcId="{A0E4EB42-70DF-4286-B47B-C6F0ED596A06}" destId="{DF699F7D-084E-4423-A74B-374440D5ACD9}" srcOrd="0" destOrd="2" presId="urn:microsoft.com/office/officeart/2005/8/layout/orgChart1#1"/>
    <dgm:cxn modelId="{BF4C39F4-7CB4-4A57-A483-EF505CF03233}" type="presOf" srcId="{98A43736-43BD-4E3F-8D28-4A3FEAC35F2B}" destId="{DF699F7D-084E-4423-A74B-374440D5ACD9}" srcOrd="0" destOrd="0" presId="urn:microsoft.com/office/officeart/2005/8/layout/orgChart1#1"/>
    <dgm:cxn modelId="{657D517E-14A7-4CE1-8DEB-A37C6526776E}" type="presParOf" srcId="{A0E4EB42-70DF-4286-B47B-C6F0ED596A06}" destId="{8915E38A-1C6D-4EA5-82F6-F5E5D44E075A}" srcOrd="1" destOrd="2" presId="urn:microsoft.com/office/officeart/2005/8/layout/orgChart1#1"/>
    <dgm:cxn modelId="{C51D476A-1914-4058-9F9B-D837A37D4F46}" type="presParOf" srcId="{8915E38A-1C6D-4EA5-82F6-F5E5D44E075A}" destId="{CBA9BE2B-C136-4F94-A9DC-7532096330C9}" srcOrd="0" destOrd="1" presId="urn:microsoft.com/office/officeart/2005/8/layout/orgChart1#1"/>
    <dgm:cxn modelId="{7DEF48F8-6727-45F4-BE89-327D69FFAE46}" type="presOf" srcId="{4AD6943E-241E-408F-AEE0-1996DDC0BF1A}" destId="{CBA9BE2B-C136-4F94-A9DC-7532096330C9}" srcOrd="0" destOrd="0" presId="urn:microsoft.com/office/officeart/2005/8/layout/orgChart1#1"/>
    <dgm:cxn modelId="{F8020870-8541-43CA-8E8B-F9ACE7428DA8}" type="presParOf" srcId="{CBA9BE2B-C136-4F94-A9DC-7532096330C9}" destId="{1AD2A5CC-3770-4730-9A7A-B905C1240A19}" srcOrd="0" destOrd="0" presId="urn:microsoft.com/office/officeart/2005/8/layout/orgChart1#1"/>
    <dgm:cxn modelId="{874B0122-0822-4C6B-A308-5290BD71B95C}" type="presOf" srcId="{4AD6943E-241E-408F-AEE0-1996DDC0BF1A}" destId="{1AD2A5CC-3770-4730-9A7A-B905C1240A19}" srcOrd="0" destOrd="0" presId="urn:microsoft.com/office/officeart/2005/8/layout/orgChart1#1"/>
    <dgm:cxn modelId="{40AFC050-5CB8-4118-A6FB-0E6D70073574}" type="presParOf" srcId="{CBA9BE2B-C136-4F94-A9DC-7532096330C9}" destId="{EAC715B4-DF22-4209-95E6-CD4B00CCFEB9}" srcOrd="1" destOrd="0" presId="urn:microsoft.com/office/officeart/2005/8/layout/orgChart1#1"/>
    <dgm:cxn modelId="{53361801-48B2-43A4-94BC-56FE16C44868}" type="presOf" srcId="{4AD6943E-241E-408F-AEE0-1996DDC0BF1A}" destId="{EAC715B4-DF22-4209-95E6-CD4B00CCFEB9}" srcOrd="0" destOrd="0" presId="urn:microsoft.com/office/officeart/2005/8/layout/orgChart1#1"/>
    <dgm:cxn modelId="{AABC1573-6E03-4F1A-B854-D1E147D223E2}" type="presParOf" srcId="{8915E38A-1C6D-4EA5-82F6-F5E5D44E075A}" destId="{700036FF-CA3D-4F5D-AEC4-22C7DE383726}" srcOrd="1" destOrd="1" presId="urn:microsoft.com/office/officeart/2005/8/layout/orgChart1#1"/>
    <dgm:cxn modelId="{6ACBB85B-7FEA-4817-82DE-4D1C2440018C}" type="presParOf" srcId="{8915E38A-1C6D-4EA5-82F6-F5E5D44E075A}" destId="{3741C75C-5E77-4495-A395-C74D891A7CA3}" srcOrd="2" destOrd="1" presId="urn:microsoft.com/office/officeart/2005/8/layout/orgChart1#1"/>
    <dgm:cxn modelId="{B801DC89-5864-4C17-9EC4-14744284A4CB}" type="presParOf" srcId="{A0E4EB42-70DF-4286-B47B-C6F0ED596A06}" destId="{FE01C078-16FB-40DD-AA6A-8DD2A3A2F03B}" srcOrd="2" destOrd="2" presId="urn:microsoft.com/office/officeart/2005/8/layout/orgChart1#1"/>
    <dgm:cxn modelId="{F77B1ABF-A9AD-4728-A730-3755A1ADE8D4}" type="presOf" srcId="{42F06413-9C73-4CB6-A07F-64A39F0DCC5D}" destId="{FE01C078-16FB-40DD-AA6A-8DD2A3A2F03B}" srcOrd="0" destOrd="0" presId="urn:microsoft.com/office/officeart/2005/8/layout/orgChart1#1"/>
    <dgm:cxn modelId="{44E4E661-1CBB-4B8B-83E2-51B58C4AADEB}" type="presParOf" srcId="{A0E4EB42-70DF-4286-B47B-C6F0ED596A06}" destId="{4A719476-533B-4356-A7E0-0B4D4BE4CB32}" srcOrd="3" destOrd="2" presId="urn:microsoft.com/office/officeart/2005/8/layout/orgChart1#1"/>
    <dgm:cxn modelId="{6C402EFD-FABD-43AA-92E0-1471B4827DA3}" type="presParOf" srcId="{4A719476-533B-4356-A7E0-0B4D4BE4CB32}" destId="{6428074B-0143-40C8-BC88-2A890B348E92}" srcOrd="0" destOrd="3" presId="urn:microsoft.com/office/officeart/2005/8/layout/orgChart1#1"/>
    <dgm:cxn modelId="{996D8BCA-F0EC-470A-921C-99D8FB7653EB}" type="presOf" srcId="{B4354201-A9B3-421C-918D-D520FD5D7079}" destId="{6428074B-0143-40C8-BC88-2A890B348E92}" srcOrd="0" destOrd="0" presId="urn:microsoft.com/office/officeart/2005/8/layout/orgChart1#1"/>
    <dgm:cxn modelId="{16A9327A-FF48-4C30-8F0F-A4740E9BE286}" type="presParOf" srcId="{6428074B-0143-40C8-BC88-2A890B348E92}" destId="{F520AAC4-69E5-4B32-AAF9-E1BC561458EB}" srcOrd="0" destOrd="0" presId="urn:microsoft.com/office/officeart/2005/8/layout/orgChart1#1"/>
    <dgm:cxn modelId="{F6F8D10C-2ED8-43BF-B2E1-9CDDBC189D59}" type="presOf" srcId="{B4354201-A9B3-421C-918D-D520FD5D7079}" destId="{F520AAC4-69E5-4B32-AAF9-E1BC561458EB}" srcOrd="0" destOrd="0" presId="urn:microsoft.com/office/officeart/2005/8/layout/orgChart1#1"/>
    <dgm:cxn modelId="{93D827FE-5841-4924-95B8-BB2A67E746ED}" type="presParOf" srcId="{6428074B-0143-40C8-BC88-2A890B348E92}" destId="{50EE11EF-56E5-495D-AD49-AFA8CEB1BBDE}" srcOrd="1" destOrd="0" presId="urn:microsoft.com/office/officeart/2005/8/layout/orgChart1#1"/>
    <dgm:cxn modelId="{18A4B624-098D-4EB4-81A9-48699CD28876}" type="presOf" srcId="{B4354201-A9B3-421C-918D-D520FD5D7079}" destId="{50EE11EF-56E5-495D-AD49-AFA8CEB1BBDE}" srcOrd="0" destOrd="0" presId="urn:microsoft.com/office/officeart/2005/8/layout/orgChart1#1"/>
    <dgm:cxn modelId="{1C0A1651-B813-4319-962C-07681AF25FE2}" type="presParOf" srcId="{4A719476-533B-4356-A7E0-0B4D4BE4CB32}" destId="{F0C31448-58F9-4A7E-8296-5EFCC4DAA2D2}" srcOrd="1" destOrd="3" presId="urn:microsoft.com/office/officeart/2005/8/layout/orgChart1#1"/>
    <dgm:cxn modelId="{D38F823B-DFF5-4055-B059-47E5ED538754}" type="presParOf" srcId="{4A719476-533B-4356-A7E0-0B4D4BE4CB32}" destId="{45BC4F73-24DD-4A3D-B4DC-3D2289C692BA}" srcOrd="2" destOrd="3" presId="urn:microsoft.com/office/officeart/2005/8/layout/orgChart1#1"/>
    <dgm:cxn modelId="{18EB1F95-DF2F-4347-A885-84E84A9C8779}" type="presParOf" srcId="{A0E4EB42-70DF-4286-B47B-C6F0ED596A06}" destId="{9215870D-C048-4F90-B7D7-C0C5011D80B3}" srcOrd="4" destOrd="2" presId="urn:microsoft.com/office/officeart/2005/8/layout/orgChart1#1"/>
    <dgm:cxn modelId="{5990FD4B-9F8A-4FA4-B6EF-97FA2812F435}" type="presOf" srcId="{D5FCAA16-A079-4AB4-848B-2B5256FE4995}" destId="{9215870D-C048-4F90-B7D7-C0C5011D80B3}" srcOrd="0" destOrd="0" presId="urn:microsoft.com/office/officeart/2005/8/layout/orgChart1#1"/>
    <dgm:cxn modelId="{1D7E8867-074C-47DF-B807-F868B2AC41FD}" type="presParOf" srcId="{A0E4EB42-70DF-4286-B47B-C6F0ED596A06}" destId="{D3202D47-A092-4861-8D65-87DF2DA3803B}" srcOrd="5" destOrd="2" presId="urn:microsoft.com/office/officeart/2005/8/layout/orgChart1#1"/>
    <dgm:cxn modelId="{E92F73D7-71ED-4DAA-9A0F-B2C57AFE5707}" type="presParOf" srcId="{D3202D47-A092-4861-8D65-87DF2DA3803B}" destId="{49F92EED-36DF-4667-A887-BBBA373CF245}" srcOrd="0" destOrd="5" presId="urn:microsoft.com/office/officeart/2005/8/layout/orgChart1#1"/>
    <dgm:cxn modelId="{C33FBE46-27F3-4B55-B2EE-33D4246E9F01}" type="presOf" srcId="{FA3D67BA-D7A2-4AC0-BBF0-62B09D490E6D}" destId="{49F92EED-36DF-4667-A887-BBBA373CF245}" srcOrd="0" destOrd="0" presId="urn:microsoft.com/office/officeart/2005/8/layout/orgChart1#1"/>
    <dgm:cxn modelId="{40B00F44-C2AB-44D7-A75B-ACBE16ABBB52}" type="presParOf" srcId="{49F92EED-36DF-4667-A887-BBBA373CF245}" destId="{8730D4DA-B106-4387-A432-CB5FE35B9F6A}" srcOrd="0" destOrd="0" presId="urn:microsoft.com/office/officeart/2005/8/layout/orgChart1#1"/>
    <dgm:cxn modelId="{D82E967F-5322-4D4F-BE9B-3ED7498A3C6B}" type="presOf" srcId="{FA3D67BA-D7A2-4AC0-BBF0-62B09D490E6D}" destId="{8730D4DA-B106-4387-A432-CB5FE35B9F6A}" srcOrd="0" destOrd="0" presId="urn:microsoft.com/office/officeart/2005/8/layout/orgChart1#1"/>
    <dgm:cxn modelId="{F472D0E2-F682-4062-A7BD-B29A8033C5B6}" type="presParOf" srcId="{49F92EED-36DF-4667-A887-BBBA373CF245}" destId="{D5599EB9-01C6-47AF-BC05-B3EC407E8BFA}" srcOrd="1" destOrd="0" presId="urn:microsoft.com/office/officeart/2005/8/layout/orgChart1#1"/>
    <dgm:cxn modelId="{88B62A21-6399-4EB8-AFEC-26C4700A0739}" type="presOf" srcId="{FA3D67BA-D7A2-4AC0-BBF0-62B09D490E6D}" destId="{D5599EB9-01C6-47AF-BC05-B3EC407E8BFA}" srcOrd="0" destOrd="0" presId="urn:microsoft.com/office/officeart/2005/8/layout/orgChart1#1"/>
    <dgm:cxn modelId="{5C4B9F04-1779-4C7E-B6B7-586F2522A842}" type="presParOf" srcId="{D3202D47-A092-4861-8D65-87DF2DA3803B}" destId="{3C7A3F5D-102A-4681-8DA4-82751A66A3DA}" srcOrd="1" destOrd="5" presId="urn:microsoft.com/office/officeart/2005/8/layout/orgChart1#1"/>
    <dgm:cxn modelId="{AE106685-C6CA-49E3-BFDB-BCCE81717597}" type="presParOf" srcId="{D3202D47-A092-4861-8D65-87DF2DA3803B}" destId="{8E6557E7-9978-40BC-827D-AAF08BC899E6}" srcOrd="2" destOrd="5" presId="urn:microsoft.com/office/officeart/2005/8/layout/orgChart1#1"/>
    <dgm:cxn modelId="{2E970A1D-F3DC-426A-952A-DDEE01C8D794}" type="presParOf" srcId="{A0E4EB42-70DF-4286-B47B-C6F0ED596A06}" destId="{078F9634-7DFA-4FF8-A4EC-91A053CF3E13}" srcOrd="6" destOrd="2" presId="urn:microsoft.com/office/officeart/2005/8/layout/orgChart1#1"/>
    <dgm:cxn modelId="{C41154A4-7AD3-4E51-8786-8AAA3CF665E3}" type="presOf" srcId="{682EB27C-F8AB-4280-A17D-5A8AB9A1AC9E}" destId="{078F9634-7DFA-4FF8-A4EC-91A053CF3E13}" srcOrd="0" destOrd="0" presId="urn:microsoft.com/office/officeart/2005/8/layout/orgChart1#1"/>
    <dgm:cxn modelId="{7CAD4077-1DB1-44CF-907E-4AFC88F1C3C8}" type="presParOf" srcId="{A0E4EB42-70DF-4286-B47B-C6F0ED596A06}" destId="{FFD0FBAC-78A6-4BEB-8235-DC1BDE1C8AC4}" srcOrd="7" destOrd="2" presId="urn:microsoft.com/office/officeart/2005/8/layout/orgChart1#1"/>
    <dgm:cxn modelId="{1A1A93D0-3F14-4E06-8FC0-C043A8A5A645}" type="presParOf" srcId="{FFD0FBAC-78A6-4BEB-8235-DC1BDE1C8AC4}" destId="{C67053EC-1BBF-49C5-BAA4-7D20C8C6554D}" srcOrd="0" destOrd="7" presId="urn:microsoft.com/office/officeart/2005/8/layout/orgChart1#1"/>
    <dgm:cxn modelId="{6F54D7C9-94EC-476B-953E-9F89E6E43D44}" type="presOf" srcId="{900E561B-276D-4AB9-9359-090C390511E4}" destId="{C67053EC-1BBF-49C5-BAA4-7D20C8C6554D}" srcOrd="0" destOrd="0" presId="urn:microsoft.com/office/officeart/2005/8/layout/orgChart1#1"/>
    <dgm:cxn modelId="{C2276E42-BF0F-4C77-B6B9-E4EC66001A6D}" type="presParOf" srcId="{C67053EC-1BBF-49C5-BAA4-7D20C8C6554D}" destId="{944B6B00-2F46-4D5A-A051-B10B8713FB8B}" srcOrd="0" destOrd="0" presId="urn:microsoft.com/office/officeart/2005/8/layout/orgChart1#1"/>
    <dgm:cxn modelId="{469B70DD-286B-414C-9F0F-F7164B4EE4D7}" type="presOf" srcId="{900E561B-276D-4AB9-9359-090C390511E4}" destId="{944B6B00-2F46-4D5A-A051-B10B8713FB8B}" srcOrd="0" destOrd="0" presId="urn:microsoft.com/office/officeart/2005/8/layout/orgChart1#1"/>
    <dgm:cxn modelId="{2251927E-88A3-4E6C-B2E6-22C6E38FB13E}" type="presParOf" srcId="{C67053EC-1BBF-49C5-BAA4-7D20C8C6554D}" destId="{359501FD-9ACB-45D3-83CB-3662E3CE37FF}" srcOrd="1" destOrd="0" presId="urn:microsoft.com/office/officeart/2005/8/layout/orgChart1#1"/>
    <dgm:cxn modelId="{016DF8E8-B314-4775-BDF3-9653C2EFCFD7}" type="presOf" srcId="{900E561B-276D-4AB9-9359-090C390511E4}" destId="{359501FD-9ACB-45D3-83CB-3662E3CE37FF}" srcOrd="0" destOrd="0" presId="urn:microsoft.com/office/officeart/2005/8/layout/orgChart1#1"/>
    <dgm:cxn modelId="{58C226A9-F993-4FC2-9B94-56C9AE024B51}" type="presParOf" srcId="{FFD0FBAC-78A6-4BEB-8235-DC1BDE1C8AC4}" destId="{0FFACB22-DFE0-4CE6-9CF4-3E60A1B84572}" srcOrd="1" destOrd="7" presId="urn:microsoft.com/office/officeart/2005/8/layout/orgChart1#1"/>
    <dgm:cxn modelId="{721FE460-877D-435B-A58D-1A21D5FCBBCC}" type="presParOf" srcId="{FFD0FBAC-78A6-4BEB-8235-DC1BDE1C8AC4}" destId="{71175B38-527B-4DAF-8A75-9D82F6E982F9}" srcOrd="2" destOrd="7" presId="urn:microsoft.com/office/officeart/2005/8/layout/orgChart1#1"/>
    <dgm:cxn modelId="{FCC6B51D-AF87-4C2F-9617-838F419CBD67}" type="presParOf" srcId="{A0E4EB42-70DF-4286-B47B-C6F0ED596A06}" destId="{46B6ABDF-0F4A-4377-9F4B-695CEA631A0D}" srcOrd="8" destOrd="2" presId="urn:microsoft.com/office/officeart/2005/8/layout/orgChart1#1"/>
    <dgm:cxn modelId="{2DC1E1C0-054D-43B0-83F1-E03B179631BD}" type="presOf" srcId="{B3DAEE9B-D4B5-4C87-8365-398ED69710FA}" destId="{46B6ABDF-0F4A-4377-9F4B-695CEA631A0D}" srcOrd="0" destOrd="0" presId="urn:microsoft.com/office/officeart/2005/8/layout/orgChart1#1"/>
    <dgm:cxn modelId="{7A02EF98-CAD7-48F5-A39E-110C65D1AFA6}" type="presParOf" srcId="{A0E4EB42-70DF-4286-B47B-C6F0ED596A06}" destId="{02C52110-4D80-4B19-A9FE-65B632219416}" srcOrd="9" destOrd="2" presId="urn:microsoft.com/office/officeart/2005/8/layout/orgChart1#1"/>
    <dgm:cxn modelId="{2D07B3A2-2AED-4613-AEE0-E4BBE24F11BD}" type="presParOf" srcId="{02C52110-4D80-4B19-A9FE-65B632219416}" destId="{7E373CA7-E868-4254-A979-298DCC9F4CC7}" srcOrd="0" destOrd="9" presId="urn:microsoft.com/office/officeart/2005/8/layout/orgChart1#1"/>
    <dgm:cxn modelId="{E03798DB-B674-4D1A-8409-3BC40458F591}" type="presOf" srcId="{E3237A7B-3B75-49AB-87EE-A7BBD4DFB830}" destId="{7E373CA7-E868-4254-A979-298DCC9F4CC7}" srcOrd="0" destOrd="0" presId="urn:microsoft.com/office/officeart/2005/8/layout/orgChart1#1"/>
    <dgm:cxn modelId="{CD442970-A849-469E-B1D7-C7452D01BD91}" type="presParOf" srcId="{7E373CA7-E868-4254-A979-298DCC9F4CC7}" destId="{8C561BB4-8396-4997-A22A-AD346D9A8842}" srcOrd="0" destOrd="0" presId="urn:microsoft.com/office/officeart/2005/8/layout/orgChart1#1"/>
    <dgm:cxn modelId="{92BAF53A-BA3A-442A-9F5E-DC77D3A645B9}" type="presOf" srcId="{E3237A7B-3B75-49AB-87EE-A7BBD4DFB830}" destId="{8C561BB4-8396-4997-A22A-AD346D9A8842}" srcOrd="0" destOrd="0" presId="urn:microsoft.com/office/officeart/2005/8/layout/orgChart1#1"/>
    <dgm:cxn modelId="{618A13B4-01BB-406D-8498-83A56F7C59B9}" type="presParOf" srcId="{7E373CA7-E868-4254-A979-298DCC9F4CC7}" destId="{84987528-D3D1-4315-A557-C096868DCCE3}" srcOrd="1" destOrd="0" presId="urn:microsoft.com/office/officeart/2005/8/layout/orgChart1#1"/>
    <dgm:cxn modelId="{94207CC0-2412-40B1-B5BE-9CBFAA567594}" type="presOf" srcId="{E3237A7B-3B75-49AB-87EE-A7BBD4DFB830}" destId="{84987528-D3D1-4315-A557-C096868DCCE3}" srcOrd="0" destOrd="0" presId="urn:microsoft.com/office/officeart/2005/8/layout/orgChart1#1"/>
    <dgm:cxn modelId="{54F1C415-FFFF-46B7-8470-3461D9885BE6}" type="presParOf" srcId="{02C52110-4D80-4B19-A9FE-65B632219416}" destId="{ED205358-147E-4B5B-9B48-458838D1C390}" srcOrd="1" destOrd="9" presId="urn:microsoft.com/office/officeart/2005/8/layout/orgChart1#1"/>
    <dgm:cxn modelId="{B37A24BF-644D-48FB-BD1B-EB8759130071}" type="presParOf" srcId="{02C52110-4D80-4B19-A9FE-65B632219416}" destId="{60BE09B7-2288-44C4-9FF3-522238754884}" srcOrd="2" destOrd="9" presId="urn:microsoft.com/office/officeart/2005/8/layout/orgChart1#1"/>
    <dgm:cxn modelId="{E992AE36-2B8E-4093-94D4-E07CA87004F5}" type="presParOf" srcId="{A0E4EB42-70DF-4286-B47B-C6F0ED596A06}" destId="{AFFBF3F7-5CD4-4B21-90D7-B390D233A370}" srcOrd="10" destOrd="2" presId="urn:microsoft.com/office/officeart/2005/8/layout/orgChart1#1"/>
    <dgm:cxn modelId="{99123238-5EAE-449B-92F5-1DEF2A2C471C}" type="presOf" srcId="{8A918D33-0F79-4297-8D8A-DF63B5DDDCA7}" destId="{AFFBF3F7-5CD4-4B21-90D7-B390D233A370}" srcOrd="0" destOrd="0" presId="urn:microsoft.com/office/officeart/2005/8/layout/orgChart1#1"/>
    <dgm:cxn modelId="{7BDF283F-462D-43E3-8C5A-7F66A7D4FA2E}" type="presParOf" srcId="{A0E4EB42-70DF-4286-B47B-C6F0ED596A06}" destId="{13B339A1-7B52-4D42-B46C-994A6EBF0D9E}" srcOrd="11" destOrd="2" presId="urn:microsoft.com/office/officeart/2005/8/layout/orgChart1#1"/>
    <dgm:cxn modelId="{1D683F4E-330A-4227-90CB-17EE1242CBB3}" type="presParOf" srcId="{13B339A1-7B52-4D42-B46C-994A6EBF0D9E}" destId="{9EEEB672-8855-4945-9782-2F759D71AE5E}" srcOrd="0" destOrd="11" presId="urn:microsoft.com/office/officeart/2005/8/layout/orgChart1#1"/>
    <dgm:cxn modelId="{090C13EF-8339-45A3-9372-13CAC57120C8}" type="presOf" srcId="{7AEBAE67-9A72-4BC6-8578-86856BBF69AD}" destId="{9EEEB672-8855-4945-9782-2F759D71AE5E}" srcOrd="0" destOrd="0" presId="urn:microsoft.com/office/officeart/2005/8/layout/orgChart1#1"/>
    <dgm:cxn modelId="{31CDA962-DAD0-43EF-8850-19B42C79DA0E}" type="presParOf" srcId="{9EEEB672-8855-4945-9782-2F759D71AE5E}" destId="{962A0B0A-F142-415F-8C42-CE71F2984D46}" srcOrd="0" destOrd="0" presId="urn:microsoft.com/office/officeart/2005/8/layout/orgChart1#1"/>
    <dgm:cxn modelId="{15E8B3F7-9D1C-4351-A3D9-24D303A5308F}" type="presOf" srcId="{7AEBAE67-9A72-4BC6-8578-86856BBF69AD}" destId="{962A0B0A-F142-415F-8C42-CE71F2984D46}" srcOrd="0" destOrd="0" presId="urn:microsoft.com/office/officeart/2005/8/layout/orgChart1#1"/>
    <dgm:cxn modelId="{3FD92B11-2C3A-483F-8843-98EE64699F26}" type="presParOf" srcId="{9EEEB672-8855-4945-9782-2F759D71AE5E}" destId="{82234B4E-1017-4CF6-88AE-3B2A75DA418D}" srcOrd="1" destOrd="0" presId="urn:microsoft.com/office/officeart/2005/8/layout/orgChart1#1"/>
    <dgm:cxn modelId="{473A202D-0AB0-4CA5-92AB-311EF5F42396}" type="presOf" srcId="{7AEBAE67-9A72-4BC6-8578-86856BBF69AD}" destId="{82234B4E-1017-4CF6-88AE-3B2A75DA418D}" srcOrd="0" destOrd="0" presId="urn:microsoft.com/office/officeart/2005/8/layout/orgChart1#1"/>
    <dgm:cxn modelId="{37ABE12D-539D-4F31-AE84-D2D65BFA34BE}" type="presParOf" srcId="{13B339A1-7B52-4D42-B46C-994A6EBF0D9E}" destId="{06406ABF-9D92-4C80-AB0F-2C45EA02E145}" srcOrd="1" destOrd="11" presId="urn:microsoft.com/office/officeart/2005/8/layout/orgChart1#1"/>
    <dgm:cxn modelId="{6218123C-E204-44E3-A3F2-595A19A54DB9}" type="presParOf" srcId="{13B339A1-7B52-4D42-B46C-994A6EBF0D9E}" destId="{298856FE-F0DA-4395-8A9B-2D9881F1CA80}" srcOrd="2" destOrd="11" presId="urn:microsoft.com/office/officeart/2005/8/layout/orgChart1#1"/>
    <dgm:cxn modelId="{A88F9AD6-A9CD-4596-9E9C-D0C8AD60704C}" type="presParOf" srcId="{F728C3E8-5128-4BB6-90CC-A86769ECE335}" destId="{0E819307-1B4E-434E-BA76-D5A4192B0663}" srcOrd="2" destOrd="0" presId="urn:microsoft.com/office/officeart/2005/8/layout/orgChar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7D31B3-3808-4FBA-8FA4-CC8D448A173E}" type="doc">
      <dgm:prSet loTypeId="urn:microsoft.com/office/officeart/2005/8/layout/orgChart1#1" loCatId="hierarchy" qsTypeId="urn:microsoft.com/office/officeart/2005/8/quickstyle/simple1#2" qsCatId="simple" csTypeId="urn:microsoft.com/office/officeart/2005/8/colors/accent3_1#2" csCatId="accent1" phldr="true"/>
      <dgm:spPr/>
      <dgm:t>
        <a:bodyPr/>
        <a:lstStyle/>
        <a:p>
          <a:endParaRPr lang="zh-CN" altLang="en-US"/>
        </a:p>
      </dgm:t>
    </dgm:pt>
    <dgm:pt modelId="{12714FC6-8B41-47E5-91DD-F02D34D23B93}">
      <dgm:prSet phldrT="[文本]" phldr="false" custT="true"/>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altLang="en-US" sz="1600">
              <a:latin typeface="黑体" panose="02010609060101010101" charset="-122"/>
              <a:ea typeface="黑体" panose="02010609060101010101" charset="-122"/>
            </a:rPr>
            <a:t>企业法人</a:t>
          </a:r>
          <a:endParaRPr sz="1600">
            <a:latin typeface="黑体" panose="02010609060101010101" charset="-122"/>
            <a:ea typeface="黑体" panose="02010609060101010101" charset="-122"/>
          </a:endParaRPr>
        </a:p>
      </dgm:t>
    </dgm:pt>
    <dgm:pt modelId="{EACD17F5-D793-4A43-B489-D1804D50CFEF}" cxnId="{527E237B-6B90-48CE-A829-04E0CBFDF891}" type="parTrans">
      <dgm:prSet/>
      <dgm:spPr/>
      <dgm:t>
        <a:bodyPr/>
        <a:lstStyle/>
        <a:p>
          <a:endParaRPr lang="zh-CN" altLang="en-US"/>
        </a:p>
      </dgm:t>
    </dgm:pt>
    <dgm:pt modelId="{FA45D93F-0724-4936-AA45-E6762732A19D}" cxnId="{527E237B-6B90-48CE-A829-04E0CBFDF891}" type="sibTrans">
      <dgm:prSet/>
      <dgm:spPr/>
      <dgm:t>
        <a:bodyPr/>
        <a:lstStyle/>
        <a:p>
          <a:endParaRPr lang="zh-CN" altLang="en-US"/>
        </a:p>
      </dgm:t>
    </dgm:pt>
    <dgm:pt modelId="{8D609EA1-ABDB-41D8-9B4E-A9262D1D3031}" type="asst">
      <dgm:prSet phldr="false" custT="true"/>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sz="1600">
              <a:latin typeface="黑体" panose="02010609060101010101" charset="-122"/>
              <a:ea typeface="黑体" panose="02010609060101010101" charset="-122"/>
            </a:rPr>
            <a:t>公司制企业法人</a:t>
          </a:r>
          <a:endParaRPr altLang="en-US" sz="1600">
            <a:latin typeface="黑体" panose="02010609060101010101" charset="-122"/>
            <a:ea typeface="黑体" panose="02010609060101010101" charset="-122"/>
          </a:endParaRPr>
        </a:p>
      </dgm:t>
    </dgm:pt>
    <dgm:pt modelId="{7B547398-707B-4C34-945A-6A5DD298DBAB}" cxnId="{A6DC908D-4518-40DE-A0E6-67AB41FBB1DE}" type="parTrans">
      <dgm:prSet/>
      <dgm:spPr/>
      <dgm:t>
        <a:bodyPr/>
        <a:lstStyle/>
        <a:p>
          <a:endParaRPr lang="zh-CN" altLang="en-US"/>
        </a:p>
      </dgm:t>
    </dgm:pt>
    <dgm:pt modelId="{C0FD60E6-2219-4B6E-A479-305F55404A16}" cxnId="{A6DC908D-4518-40DE-A0E6-67AB41FBB1DE}" type="sibTrans">
      <dgm:prSet/>
      <dgm:spPr/>
      <dgm:t>
        <a:bodyPr/>
        <a:lstStyle/>
        <a:p>
          <a:endParaRPr lang="zh-CN" altLang="en-US"/>
        </a:p>
      </dgm:t>
    </dgm:pt>
    <dgm:pt modelId="{FE3CA9CA-EDD8-4170-9BC2-71C5E12E0BAF}" type="asst">
      <dgm:prSet phldr="false" custT="true"/>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sz="1600">
              <a:latin typeface="黑体" panose="02010609060101010101" charset="-122"/>
              <a:ea typeface="黑体" panose="02010609060101010101" charset="-122"/>
            </a:rPr>
            <a:t>有限责任公司</a:t>
          </a:r>
          <a:endParaRPr altLang="en-US" sz="1600">
            <a:latin typeface="黑体" panose="02010609060101010101" charset="-122"/>
            <a:ea typeface="黑体" panose="02010609060101010101" charset="-122"/>
          </a:endParaRPr>
        </a:p>
      </dgm:t>
    </dgm:pt>
    <dgm:pt modelId="{54388D0E-CAF7-498C-B12A-B809AA2F1962}" cxnId="{B02544FD-63DA-4694-AB61-AA9E3DD174E3}" type="parTrans">
      <dgm:prSet/>
      <dgm:spPr/>
      <dgm:t>
        <a:bodyPr/>
        <a:lstStyle/>
        <a:p>
          <a:endParaRPr lang="zh-CN" altLang="en-US"/>
        </a:p>
      </dgm:t>
    </dgm:pt>
    <dgm:pt modelId="{E61FE528-193B-4176-950C-30681E198596}" cxnId="{B02544FD-63DA-4694-AB61-AA9E3DD174E3}" type="sibTrans">
      <dgm:prSet/>
      <dgm:spPr/>
      <dgm:t>
        <a:bodyPr/>
        <a:lstStyle/>
        <a:p>
          <a:endParaRPr lang="zh-CN" altLang="en-US"/>
        </a:p>
      </dgm:t>
    </dgm:pt>
    <dgm:pt modelId="{4BD7CB7F-D33D-43AF-BC6A-703E28A7B323}" type="asst">
      <dgm:prSet phldr="false" custT="true"/>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sz="1600">
              <a:latin typeface="黑体" panose="02010609060101010101" charset="-122"/>
              <a:ea typeface="黑体" panose="02010609060101010101" charset="-122"/>
            </a:rPr>
            <a:t>国有独资公司</a:t>
          </a:r>
          <a:endParaRPr altLang="en-US" sz="1600">
            <a:latin typeface="黑体" panose="02010609060101010101" charset="-122"/>
            <a:ea typeface="黑体" panose="02010609060101010101" charset="-122"/>
          </a:endParaRPr>
        </a:p>
      </dgm:t>
    </dgm:pt>
    <dgm:pt modelId="{FFA92439-212A-419F-8920-079FD52B49BB}" cxnId="{0F2D0613-C3DD-4613-8BAA-26A9DA1ADFCD}" type="parTrans">
      <dgm:prSet/>
      <dgm:spPr/>
      <dgm:t>
        <a:bodyPr/>
        <a:lstStyle/>
        <a:p>
          <a:endParaRPr lang="zh-CN" altLang="en-US"/>
        </a:p>
      </dgm:t>
    </dgm:pt>
    <dgm:pt modelId="{AF06F60E-B154-42EB-90B1-D6E29AA74263}" cxnId="{0F2D0613-C3DD-4613-8BAA-26A9DA1ADFCD}" type="sibTrans">
      <dgm:prSet/>
      <dgm:spPr/>
      <dgm:t>
        <a:bodyPr/>
        <a:lstStyle/>
        <a:p>
          <a:endParaRPr lang="zh-CN" altLang="en-US"/>
        </a:p>
      </dgm:t>
    </dgm:pt>
    <dgm:pt modelId="{5C766275-F346-4C6C-AC20-81162A9B551C}" type="asst">
      <dgm:prSet phldr="false" custT="true"/>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sz="1600">
              <a:latin typeface="黑体" panose="02010609060101010101" charset="-122"/>
              <a:ea typeface="黑体" panose="02010609060101010101" charset="-122"/>
            </a:rPr>
            <a:t>一人有限责任公司</a:t>
          </a:r>
          <a:endParaRPr altLang="en-US" sz="1600">
            <a:latin typeface="黑体" panose="02010609060101010101" charset="-122"/>
            <a:ea typeface="黑体" panose="02010609060101010101" charset="-122"/>
          </a:endParaRPr>
        </a:p>
      </dgm:t>
    </dgm:pt>
    <dgm:pt modelId="{64DB77B4-D465-48FE-8960-12616C199868}" cxnId="{545EEA7C-A629-49B5-AD3F-8D63BFA68E72}" type="parTrans">
      <dgm:prSet/>
      <dgm:spPr/>
      <dgm:t>
        <a:bodyPr/>
        <a:lstStyle/>
        <a:p>
          <a:endParaRPr lang="zh-CN" altLang="en-US"/>
        </a:p>
      </dgm:t>
    </dgm:pt>
    <dgm:pt modelId="{3F6EDB15-8BB8-4662-B9CB-3AC8FC0029F6}" cxnId="{545EEA7C-A629-49B5-AD3F-8D63BFA68E72}" type="sibTrans">
      <dgm:prSet/>
      <dgm:spPr/>
      <dgm:t>
        <a:bodyPr/>
        <a:lstStyle/>
        <a:p>
          <a:endParaRPr lang="zh-CN" altLang="en-US"/>
        </a:p>
      </dgm:t>
    </dgm:pt>
    <dgm:pt modelId="{805ECDB2-1D9E-4482-B53D-C87D0DB1C383}" type="asst">
      <dgm:prSet phldr="false" custT="true"/>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sz="1600">
              <a:latin typeface="黑体" panose="02010609060101010101" charset="-122"/>
              <a:ea typeface="黑体" panose="02010609060101010101" charset="-122"/>
            </a:rPr>
            <a:t>其他有限责任公司</a:t>
          </a:r>
          <a:endParaRPr altLang="en-US" sz="1600">
            <a:latin typeface="黑体" panose="02010609060101010101" charset="-122"/>
            <a:ea typeface="黑体" panose="02010609060101010101" charset="-122"/>
          </a:endParaRPr>
        </a:p>
      </dgm:t>
    </dgm:pt>
    <dgm:pt modelId="{6D7224CC-CEF8-43B0-B48E-8C63EE315FD3}" cxnId="{6D1D6ADC-BFE0-4026-82A6-98B6EAB0F8B6}" type="parTrans">
      <dgm:prSet/>
      <dgm:spPr/>
      <dgm:t>
        <a:bodyPr/>
        <a:lstStyle/>
        <a:p>
          <a:endParaRPr lang="zh-CN" altLang="en-US"/>
        </a:p>
      </dgm:t>
    </dgm:pt>
    <dgm:pt modelId="{2E9E1C76-C582-484C-9921-2B9D849B920D}" cxnId="{6D1D6ADC-BFE0-4026-82A6-98B6EAB0F8B6}" type="sibTrans">
      <dgm:prSet/>
      <dgm:spPr/>
      <dgm:t>
        <a:bodyPr/>
        <a:lstStyle/>
        <a:p>
          <a:endParaRPr lang="zh-CN" altLang="en-US"/>
        </a:p>
      </dgm:t>
    </dgm:pt>
    <dgm:pt modelId="{0EB3847F-4715-49AF-A2C4-298415678600}" type="asst">
      <dgm:prSet phldr="false" custT="true"/>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sz="1600">
              <a:latin typeface="黑体" panose="02010609060101010101" charset="-122"/>
              <a:ea typeface="黑体" panose="02010609060101010101" charset="-122"/>
            </a:rPr>
            <a:t>股份有限公司</a:t>
          </a:r>
          <a:endParaRPr altLang="en-US" sz="1600">
            <a:latin typeface="黑体" panose="02010609060101010101" charset="-122"/>
            <a:ea typeface="黑体" panose="02010609060101010101" charset="-122"/>
          </a:endParaRPr>
        </a:p>
      </dgm:t>
    </dgm:pt>
    <dgm:pt modelId="{737DB293-702C-4DAE-9FD2-6DB1EC623801}" cxnId="{7559C93E-48C8-4CF8-94BA-3B2EBC5ABA24}" type="parTrans">
      <dgm:prSet/>
      <dgm:spPr/>
      <dgm:t>
        <a:bodyPr/>
        <a:lstStyle/>
        <a:p>
          <a:endParaRPr lang="zh-CN" altLang="en-US"/>
        </a:p>
      </dgm:t>
    </dgm:pt>
    <dgm:pt modelId="{55779B6C-FA18-4D7F-986B-49B3AE340B68}" cxnId="{7559C93E-48C8-4CF8-94BA-3B2EBC5ABA24}" type="sibTrans">
      <dgm:prSet/>
      <dgm:spPr/>
      <dgm:t>
        <a:bodyPr/>
        <a:lstStyle/>
        <a:p>
          <a:endParaRPr lang="zh-CN" altLang="en-US"/>
        </a:p>
      </dgm:t>
    </dgm:pt>
    <dgm:pt modelId="{4B639F47-BEE9-42F5-BB85-E886FCFD0033}" type="asst">
      <dgm:prSet phldr="false" custT="true"/>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sz="1600">
              <a:latin typeface="黑体" panose="02010609060101010101" charset="-122"/>
              <a:ea typeface="黑体" panose="02010609060101010101" charset="-122"/>
            </a:rPr>
            <a:t>非公司制企业法人</a:t>
          </a:r>
          <a:endParaRPr altLang="en-US" sz="1600">
            <a:latin typeface="黑体" panose="02010609060101010101" charset="-122"/>
            <a:ea typeface="黑体" panose="02010609060101010101" charset="-122"/>
          </a:endParaRPr>
        </a:p>
      </dgm:t>
    </dgm:pt>
    <dgm:pt modelId="{B86F42F3-05FF-4923-A9DE-EA2D655AB78B}" cxnId="{243E45DB-5D1C-492B-814D-DA6EE40A95A5}" type="parTrans">
      <dgm:prSet/>
      <dgm:spPr/>
      <dgm:t>
        <a:bodyPr/>
        <a:lstStyle/>
        <a:p>
          <a:endParaRPr lang="zh-CN" altLang="en-US"/>
        </a:p>
      </dgm:t>
    </dgm:pt>
    <dgm:pt modelId="{F2293622-E2CC-4169-9EA3-28EDAD41BA0F}" cxnId="{243E45DB-5D1C-492B-814D-DA6EE40A95A5}" type="sibTrans">
      <dgm:prSet/>
      <dgm:spPr/>
      <dgm:t>
        <a:bodyPr/>
        <a:lstStyle/>
        <a:p>
          <a:endParaRPr lang="zh-CN" altLang="en-US"/>
        </a:p>
      </dgm:t>
    </dgm:pt>
    <dgm:pt modelId="{9EA3B042-1A36-4DC8-A7C2-5E60CBE51F12}" type="asst">
      <dgm:prSet phldr="false" custT="true"/>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sz="1600">
              <a:latin typeface="黑体" panose="02010609060101010101" charset="-122"/>
              <a:ea typeface="黑体" panose="02010609060101010101" charset="-122"/>
              <a:cs typeface="黑体" panose="02010609060101010101" charset="-122"/>
            </a:rPr>
            <a:t>国有企业</a:t>
          </a:r>
          <a:r>
            <a:rPr lang="zh-CN" altLang="en-US" sz="1600">
              <a:latin typeface="黑体" panose="02010609060101010101" charset="-122"/>
              <a:ea typeface="黑体" panose="02010609060101010101" charset="-122"/>
              <a:cs typeface="黑体" panose="02010609060101010101" charset="-122"/>
            </a:rPr>
            <a:t>    </a:t>
          </a:r>
          <a:r>
            <a:rPr lang="zh-CN" sz="1600">
              <a:latin typeface="黑体" panose="02010609060101010101" charset="-122"/>
              <a:ea typeface="黑体" panose="02010609060101010101" charset="-122"/>
              <a:cs typeface="黑体" panose="02010609060101010101" charset="-122"/>
            </a:rPr>
            <a:t>集体企业</a:t>
          </a:r>
          <a:endParaRPr altLang="en-US" sz="1600">
            <a:latin typeface="黑体" panose="02010609060101010101" charset="-122"/>
            <a:ea typeface="黑体" panose="02010609060101010101" charset="-122"/>
            <a:cs typeface="黑体" panose="02010609060101010101" charset="-122"/>
          </a:endParaRPr>
        </a:p>
      </dgm:t>
    </dgm:pt>
    <dgm:pt modelId="{E5FC695E-FAFA-45BD-9301-B34DAF3A7594}" cxnId="{CC5BC8F7-8E7C-43B0-874D-3B0106361C8F}" type="parTrans">
      <dgm:prSet/>
      <dgm:spPr/>
      <dgm:t>
        <a:bodyPr/>
        <a:lstStyle/>
        <a:p>
          <a:endParaRPr lang="zh-CN" altLang="en-US"/>
        </a:p>
      </dgm:t>
    </dgm:pt>
    <dgm:pt modelId="{07102C4C-1A73-4AFC-9EAE-A23DC0BE7D58}" cxnId="{CC5BC8F7-8E7C-43B0-874D-3B0106361C8F}" type="sibTrans">
      <dgm:prSet/>
      <dgm:spPr/>
      <dgm:t>
        <a:bodyPr/>
        <a:lstStyle/>
        <a:p>
          <a:endParaRPr lang="zh-CN" altLang="en-US"/>
        </a:p>
      </dgm:t>
    </dgm:pt>
    <dgm:pt modelId="{061C85F4-F922-4C42-81FA-449EE73D1387}" type="asst">
      <dgm:prSet phldr="false" custT="true"/>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sz="1600">
              <a:latin typeface="黑体" panose="02010609060101010101" charset="-122"/>
              <a:ea typeface="黑体" panose="02010609060101010101" charset="-122"/>
            </a:rPr>
            <a:t>股份合作企业</a:t>
          </a:r>
          <a:endParaRPr altLang="en-US" sz="1600">
            <a:latin typeface="黑体" panose="02010609060101010101" charset="-122"/>
            <a:ea typeface="黑体" panose="02010609060101010101" charset="-122"/>
          </a:endParaRPr>
        </a:p>
      </dgm:t>
    </dgm:pt>
    <dgm:pt modelId="{59B5BA32-DAB5-4C6A-822D-BB42A7007B09}" cxnId="{771443D5-B05B-47CC-AFBE-C0CC07C62B1A}" type="parTrans">
      <dgm:prSet/>
      <dgm:spPr/>
      <dgm:t>
        <a:bodyPr/>
        <a:lstStyle/>
        <a:p>
          <a:endParaRPr lang="zh-CN" altLang="en-US"/>
        </a:p>
      </dgm:t>
    </dgm:pt>
    <dgm:pt modelId="{61D1CAF0-B32C-4176-A01E-FAC7BE58E31D}" cxnId="{771443D5-B05B-47CC-AFBE-C0CC07C62B1A}" type="sibTrans">
      <dgm:prSet/>
      <dgm:spPr/>
      <dgm:t>
        <a:bodyPr/>
        <a:lstStyle/>
        <a:p>
          <a:endParaRPr lang="zh-CN" altLang="en-US"/>
        </a:p>
      </dgm:t>
    </dgm:pt>
    <dgm:pt modelId="{E257AA04-74C0-4458-A03F-CCE679AEA455}" type="asst">
      <dgm:prSet phldr="false" custT="true"/>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altLang="en-US" sz="1600">
              <a:latin typeface="黑体" panose="02010609060101010101" charset="-122"/>
              <a:ea typeface="黑体" panose="02010609060101010101" charset="-122"/>
            </a:rPr>
            <a:t>个人独资企业</a:t>
          </a:r>
          <a:endParaRPr sz="1600">
            <a:latin typeface="黑体" panose="02010609060101010101" charset="-122"/>
            <a:ea typeface="黑体" panose="02010609060101010101" charset="-122"/>
          </a:endParaRPr>
        </a:p>
      </dgm:t>
    </dgm:pt>
    <dgm:pt modelId="{3B9FAD31-BBEF-42E6-8A7C-24ADA8D048A6}" cxnId="{BB302973-3381-4052-89C1-83FF1571D3EF}" type="parTrans">
      <dgm:prSet/>
      <dgm:spPr/>
      <dgm:t>
        <a:bodyPr/>
        <a:lstStyle/>
        <a:p>
          <a:endParaRPr lang="zh-CN" altLang="en-US"/>
        </a:p>
      </dgm:t>
    </dgm:pt>
    <dgm:pt modelId="{22DA4824-FF3B-4700-A85D-EC488E9E7190}" cxnId="{BB302973-3381-4052-89C1-83FF1571D3EF}" type="sibTrans">
      <dgm:prSet/>
      <dgm:spPr/>
      <dgm:t>
        <a:bodyPr/>
        <a:lstStyle/>
        <a:p>
          <a:endParaRPr lang="zh-CN" altLang="en-US"/>
        </a:p>
      </dgm:t>
    </dgm:pt>
    <dgm:pt modelId="{AEDF353C-6901-4701-B6E4-5D1B9D3CD526}" type="asst">
      <dgm:prSet phldr="false" custT="true"/>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sz="1600">
              <a:latin typeface="黑体" panose="02010609060101010101" charset="-122"/>
              <a:ea typeface="黑体" panose="02010609060101010101" charset="-122"/>
            </a:rPr>
            <a:t>联营企业</a:t>
          </a:r>
          <a:endParaRPr altLang="en-US" sz="1600">
            <a:latin typeface="黑体" panose="02010609060101010101" charset="-122"/>
            <a:ea typeface="黑体" panose="02010609060101010101" charset="-122"/>
          </a:endParaRPr>
        </a:p>
      </dgm:t>
    </dgm:pt>
    <dgm:pt modelId="{A46F3FCB-97A0-4673-968E-B9C8CB6C0736}" cxnId="{1B5D9A98-8AC0-4695-92E7-4AFB3879D6D9}" type="parTrans">
      <dgm:prSet/>
      <dgm:spPr/>
      <dgm:t>
        <a:bodyPr/>
        <a:lstStyle/>
        <a:p>
          <a:endParaRPr lang="zh-CN" altLang="en-US"/>
        </a:p>
      </dgm:t>
    </dgm:pt>
    <dgm:pt modelId="{4E9018FE-DFCA-431C-B869-B3A218190DF9}" cxnId="{1B5D9A98-8AC0-4695-92E7-4AFB3879D6D9}" type="sibTrans">
      <dgm:prSet/>
      <dgm:spPr/>
      <dgm:t>
        <a:bodyPr/>
        <a:lstStyle/>
        <a:p>
          <a:endParaRPr lang="zh-CN" altLang="en-US"/>
        </a:p>
      </dgm:t>
    </dgm:pt>
    <dgm:pt modelId="{743D287A-E45A-4195-8F37-D5FDA1BC1CBB}" type="asst">
      <dgm:prSet phldr="false" custT="true"/>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altLang="en-US" sz="1600">
              <a:latin typeface="黑体" panose="02010609060101010101" charset="-122"/>
              <a:ea typeface="黑体" panose="02010609060101010101" charset="-122"/>
            </a:rPr>
            <a:t>合伙企业</a:t>
          </a:r>
        </a:p>
      </dgm:t>
    </dgm:pt>
    <dgm:pt modelId="{9D6E5E22-E4D4-4085-9E89-00D16794010C}" cxnId="{1DFA10C8-960F-4CDC-B9D1-B03426B259BD}" type="parTrans">
      <dgm:prSet/>
      <dgm:spPr/>
    </dgm:pt>
    <dgm:pt modelId="{A784FF47-B199-4E79-8CC2-504FB630EC54}" cxnId="{1DFA10C8-960F-4CDC-B9D1-B03426B259BD}" type="sibTrans">
      <dgm:prSet/>
      <dgm:spPr/>
    </dgm:pt>
    <dgm:pt modelId="{E498DC9C-C5AC-4482-A26F-3B99DC5D79F0}" type="pres">
      <dgm:prSet presAssocID="{A77D31B3-3808-4FBA-8FA4-CC8D448A173E}" presName="hierChild1" presStyleCnt="0">
        <dgm:presLayoutVars>
          <dgm:orgChart val="true"/>
          <dgm:chPref val="1"/>
          <dgm:dir/>
          <dgm:animOne val="branch"/>
          <dgm:animLvl val="lvl"/>
          <dgm:resizeHandles/>
        </dgm:presLayoutVars>
      </dgm:prSet>
      <dgm:spPr/>
      <dgm:t>
        <a:bodyPr/>
        <a:lstStyle/>
        <a:p>
          <a:endParaRPr lang="zh-CN" altLang="en-US"/>
        </a:p>
      </dgm:t>
    </dgm:pt>
    <dgm:pt modelId="{5EF383FA-BC41-4A2B-863A-44C8616F18F7}" type="pres">
      <dgm:prSet presAssocID="{12714FC6-8B41-47E5-91DD-F02D34D23B93}" presName="hierRoot1" presStyleCnt="0">
        <dgm:presLayoutVars>
          <dgm:hierBranch val="init"/>
        </dgm:presLayoutVars>
      </dgm:prSet>
      <dgm:spPr/>
    </dgm:pt>
    <dgm:pt modelId="{ACA67AF3-DF76-4CDA-9836-B86C65D5334A}" type="pres">
      <dgm:prSet presAssocID="{12714FC6-8B41-47E5-91DD-F02D34D23B93}" presName="rootComposite1" presStyleCnt="0"/>
      <dgm:spPr/>
      <dgm:t>
        <a:bodyPr/>
        <a:lstStyle/>
        <a:p>
          <a:endParaRPr lang="zh-CN" altLang="en-US"/>
        </a:p>
      </dgm:t>
    </dgm:pt>
    <dgm:pt modelId="{C0DC45AF-5C27-4C4A-8328-DA5E52E75284}" type="pres">
      <dgm:prSet presAssocID="{12714FC6-8B41-47E5-91DD-F02D34D23B93}" presName="rootText1" presStyleLbl="node0" presStyleIdx="0" presStyleCnt="1">
        <dgm:presLayoutVars>
          <dgm:chPref val="3"/>
        </dgm:presLayoutVars>
      </dgm:prSet>
      <dgm:spPr/>
      <dgm:t>
        <a:bodyPr/>
        <a:lstStyle/>
        <a:p>
          <a:endParaRPr lang="zh-CN" altLang="en-US"/>
        </a:p>
      </dgm:t>
    </dgm:pt>
    <dgm:pt modelId="{E3FD3950-A312-4B04-9183-CEB70C7CD3C1}" type="pres">
      <dgm:prSet presAssocID="{12714FC6-8B41-47E5-91DD-F02D34D23B93}" presName="rootConnector1" presStyleLbl="node1" presStyleIdx="0" presStyleCnt="0"/>
      <dgm:spPr/>
      <dgm:t>
        <a:bodyPr/>
        <a:lstStyle/>
        <a:p>
          <a:endParaRPr lang="zh-CN" altLang="en-US"/>
        </a:p>
      </dgm:t>
    </dgm:pt>
    <dgm:pt modelId="{6E8B7744-6E85-4665-8005-DDDC584AE331}" type="pres">
      <dgm:prSet presAssocID="{12714FC6-8B41-47E5-91DD-F02D34D23B93}" presName="hierChild2" presStyleCnt="0"/>
      <dgm:spPr/>
    </dgm:pt>
    <dgm:pt modelId="{7699AE8A-8EAF-45DC-9606-97AEE558535C}" type="pres">
      <dgm:prSet presAssocID="{12714FC6-8B41-47E5-91DD-F02D34D23B93}" presName="hierChild3" presStyleCnt="0"/>
      <dgm:spPr/>
    </dgm:pt>
    <dgm:pt modelId="{27B851AF-91E8-4C4E-9A0E-FE3A6D4285DC}" type="pres">
      <dgm:prSet presAssocID="{7B547398-707B-4C34-945A-6A5DD298DBAB}" presName="Name111" presStyleLbl="parChTrans1D2" presStyleIdx="0" presStyleCnt="2"/>
      <dgm:spPr/>
      <dgm:t>
        <a:bodyPr/>
        <a:lstStyle/>
        <a:p>
          <a:endParaRPr lang="zh-CN" altLang="en-US"/>
        </a:p>
      </dgm:t>
    </dgm:pt>
    <dgm:pt modelId="{5291025D-1DFF-4856-8C83-C2AA4E9CC314}" type="pres">
      <dgm:prSet presAssocID="{8D609EA1-ABDB-41D8-9B4E-A9262D1D3031}" presName="hierRoot3" presStyleCnt="0">
        <dgm:presLayoutVars>
          <dgm:hierBranch val="init"/>
        </dgm:presLayoutVars>
      </dgm:prSet>
      <dgm:spPr/>
    </dgm:pt>
    <dgm:pt modelId="{CD1E2C6B-6B01-4548-991A-D2A0F8B6B890}" type="pres">
      <dgm:prSet presAssocID="{8D609EA1-ABDB-41D8-9B4E-A9262D1D3031}" presName="rootComposite3" presStyleCnt="0"/>
      <dgm:spPr/>
      <dgm:t>
        <a:bodyPr/>
        <a:lstStyle/>
        <a:p>
          <a:endParaRPr lang="zh-CN" altLang="en-US"/>
        </a:p>
      </dgm:t>
    </dgm:pt>
    <dgm:pt modelId="{1CC81C36-C52B-45D9-98F2-76CF8D1C54EB}" type="pres">
      <dgm:prSet presAssocID="{8D609EA1-ABDB-41D8-9B4E-A9262D1D3031}" presName="rootText3" presStyleLbl="asst1" presStyleIdx="0" presStyleCnt="12">
        <dgm:presLayoutVars>
          <dgm:chPref val="3"/>
        </dgm:presLayoutVars>
      </dgm:prSet>
      <dgm:spPr/>
      <dgm:t>
        <a:bodyPr/>
        <a:lstStyle/>
        <a:p>
          <a:endParaRPr lang="zh-CN" altLang="en-US"/>
        </a:p>
      </dgm:t>
    </dgm:pt>
    <dgm:pt modelId="{31E15AB1-AC6B-4D55-B5C2-9EBE4EB32E8E}" type="pres">
      <dgm:prSet presAssocID="{8D609EA1-ABDB-41D8-9B4E-A9262D1D3031}" presName="rootConnector3" presStyleLbl="asst1" presStyleIdx="0" presStyleCnt="12"/>
      <dgm:spPr/>
      <dgm:t>
        <a:bodyPr/>
        <a:lstStyle/>
        <a:p>
          <a:endParaRPr lang="zh-CN" altLang="en-US"/>
        </a:p>
      </dgm:t>
    </dgm:pt>
    <dgm:pt modelId="{14354C52-0079-4218-95D0-B39CCD63FC90}" type="pres">
      <dgm:prSet presAssocID="{8D609EA1-ABDB-41D8-9B4E-A9262D1D3031}" presName="hierChild6" presStyleCnt="0"/>
      <dgm:spPr/>
    </dgm:pt>
    <dgm:pt modelId="{59CB105C-D52A-4984-8276-384A20409F84}" type="pres">
      <dgm:prSet presAssocID="{8D609EA1-ABDB-41D8-9B4E-A9262D1D3031}" presName="hierChild7" presStyleCnt="0"/>
      <dgm:spPr/>
    </dgm:pt>
    <dgm:pt modelId="{2DD064A6-68C0-423A-9232-778092F591CD}" type="pres">
      <dgm:prSet presAssocID="{54388D0E-CAF7-498C-B12A-B809AA2F1962}" presName="Name111" presStyleLbl="parChTrans1D3" presStyleIdx="0" presStyleCnt="7"/>
      <dgm:spPr/>
      <dgm:t>
        <a:bodyPr/>
        <a:lstStyle/>
        <a:p>
          <a:endParaRPr lang="zh-CN" altLang="en-US"/>
        </a:p>
      </dgm:t>
    </dgm:pt>
    <dgm:pt modelId="{B620ADE1-7C76-4891-BD23-C9D221DBEF62}" type="pres">
      <dgm:prSet presAssocID="{FE3CA9CA-EDD8-4170-9BC2-71C5E12E0BAF}" presName="hierRoot3" presStyleCnt="0">
        <dgm:presLayoutVars>
          <dgm:hierBranch val="init"/>
        </dgm:presLayoutVars>
      </dgm:prSet>
      <dgm:spPr/>
    </dgm:pt>
    <dgm:pt modelId="{63C96BD0-B2DF-48BC-91A9-0F5E8D849B96}" type="pres">
      <dgm:prSet presAssocID="{FE3CA9CA-EDD8-4170-9BC2-71C5E12E0BAF}" presName="rootComposite3" presStyleCnt="0"/>
      <dgm:spPr/>
      <dgm:t>
        <a:bodyPr/>
        <a:lstStyle/>
        <a:p>
          <a:endParaRPr lang="zh-CN" altLang="en-US"/>
        </a:p>
      </dgm:t>
    </dgm:pt>
    <dgm:pt modelId="{B6EE10CC-A2A0-4B40-B1B2-26EC25C09257}" type="pres">
      <dgm:prSet presAssocID="{FE3CA9CA-EDD8-4170-9BC2-71C5E12E0BAF}" presName="rootText3" presStyleLbl="asst1" presStyleIdx="1" presStyleCnt="12">
        <dgm:presLayoutVars>
          <dgm:chPref val="3"/>
        </dgm:presLayoutVars>
      </dgm:prSet>
      <dgm:spPr/>
      <dgm:t>
        <a:bodyPr/>
        <a:lstStyle/>
        <a:p>
          <a:endParaRPr lang="zh-CN" altLang="en-US"/>
        </a:p>
      </dgm:t>
    </dgm:pt>
    <dgm:pt modelId="{66887021-B131-449F-B022-F3446E75AF5E}" type="pres">
      <dgm:prSet presAssocID="{FE3CA9CA-EDD8-4170-9BC2-71C5E12E0BAF}" presName="rootConnector3" presStyleLbl="asst1" presStyleIdx="1" presStyleCnt="12"/>
      <dgm:spPr/>
      <dgm:t>
        <a:bodyPr/>
        <a:lstStyle/>
        <a:p>
          <a:endParaRPr lang="zh-CN" altLang="en-US"/>
        </a:p>
      </dgm:t>
    </dgm:pt>
    <dgm:pt modelId="{D6C7B9EF-29E0-414F-94AB-7657B567E193}" type="pres">
      <dgm:prSet presAssocID="{FE3CA9CA-EDD8-4170-9BC2-71C5E12E0BAF}" presName="hierChild6" presStyleCnt="0"/>
      <dgm:spPr/>
    </dgm:pt>
    <dgm:pt modelId="{A8FDDA22-F3A5-4D1A-8532-49E2BE778BE5}" type="pres">
      <dgm:prSet presAssocID="{FE3CA9CA-EDD8-4170-9BC2-71C5E12E0BAF}" presName="hierChild7" presStyleCnt="0"/>
      <dgm:spPr/>
    </dgm:pt>
    <dgm:pt modelId="{00615076-0388-473F-8D49-9E09FDB1BDA0}" type="pres">
      <dgm:prSet presAssocID="{FFA92439-212A-419F-8920-079FD52B49BB}" presName="Name111" presStyleLbl="parChTrans1D4" presStyleIdx="0" presStyleCnt="3"/>
      <dgm:spPr/>
      <dgm:t>
        <a:bodyPr/>
        <a:lstStyle/>
        <a:p>
          <a:endParaRPr lang="zh-CN" altLang="en-US"/>
        </a:p>
      </dgm:t>
    </dgm:pt>
    <dgm:pt modelId="{32EF0AB0-B2E1-4598-947E-3894E8BF9C9E}" type="pres">
      <dgm:prSet presAssocID="{4BD7CB7F-D33D-43AF-BC6A-703E28A7B323}" presName="hierRoot3" presStyleCnt="0">
        <dgm:presLayoutVars>
          <dgm:hierBranch val="init"/>
        </dgm:presLayoutVars>
      </dgm:prSet>
      <dgm:spPr/>
    </dgm:pt>
    <dgm:pt modelId="{986FB2AD-F28D-48BB-8CDF-D64AC354E98B}" type="pres">
      <dgm:prSet presAssocID="{4BD7CB7F-D33D-43AF-BC6A-703E28A7B323}" presName="rootComposite3" presStyleCnt="0"/>
      <dgm:spPr/>
      <dgm:t>
        <a:bodyPr/>
        <a:lstStyle/>
        <a:p>
          <a:endParaRPr lang="zh-CN" altLang="en-US"/>
        </a:p>
      </dgm:t>
    </dgm:pt>
    <dgm:pt modelId="{213A68CC-C361-4381-A8EE-08114C4B47B0}" type="pres">
      <dgm:prSet presAssocID="{4BD7CB7F-D33D-43AF-BC6A-703E28A7B323}" presName="rootText3" presStyleLbl="asst1" presStyleIdx="2" presStyleCnt="12">
        <dgm:presLayoutVars>
          <dgm:chPref val="3"/>
        </dgm:presLayoutVars>
      </dgm:prSet>
      <dgm:spPr/>
      <dgm:t>
        <a:bodyPr/>
        <a:lstStyle/>
        <a:p>
          <a:endParaRPr lang="zh-CN" altLang="en-US"/>
        </a:p>
      </dgm:t>
    </dgm:pt>
    <dgm:pt modelId="{3E794E18-C2BC-4834-B799-9EC68AD74393}" type="pres">
      <dgm:prSet presAssocID="{4BD7CB7F-D33D-43AF-BC6A-703E28A7B323}" presName="rootConnector3" presStyleLbl="asst1" presStyleIdx="2" presStyleCnt="12"/>
      <dgm:spPr/>
      <dgm:t>
        <a:bodyPr/>
        <a:lstStyle/>
        <a:p>
          <a:endParaRPr lang="zh-CN" altLang="en-US"/>
        </a:p>
      </dgm:t>
    </dgm:pt>
    <dgm:pt modelId="{C26ED875-3A7A-4834-9E5D-FE8C64409DA4}" type="pres">
      <dgm:prSet presAssocID="{4BD7CB7F-D33D-43AF-BC6A-703E28A7B323}" presName="hierChild6" presStyleCnt="0"/>
      <dgm:spPr/>
    </dgm:pt>
    <dgm:pt modelId="{32ADB5F8-6655-489F-9840-26E9D60BCEA7}" type="pres">
      <dgm:prSet presAssocID="{4BD7CB7F-D33D-43AF-BC6A-703E28A7B323}" presName="hierChild7" presStyleCnt="0"/>
      <dgm:spPr/>
    </dgm:pt>
    <dgm:pt modelId="{C69E70F6-DA8F-4CD6-AB93-A03C0A16D53B}" type="pres">
      <dgm:prSet presAssocID="{64DB77B4-D465-48FE-8960-12616C199868}" presName="Name111" presStyleLbl="parChTrans1D4" presStyleIdx="1" presStyleCnt="3"/>
      <dgm:spPr/>
      <dgm:t>
        <a:bodyPr/>
        <a:lstStyle/>
        <a:p>
          <a:endParaRPr lang="zh-CN" altLang="en-US"/>
        </a:p>
      </dgm:t>
    </dgm:pt>
    <dgm:pt modelId="{39385CD3-307C-4859-8440-31F29A08CDEF}" type="pres">
      <dgm:prSet presAssocID="{5C766275-F346-4C6C-AC20-81162A9B551C}" presName="hierRoot3" presStyleCnt="0">
        <dgm:presLayoutVars>
          <dgm:hierBranch val="init"/>
        </dgm:presLayoutVars>
      </dgm:prSet>
      <dgm:spPr/>
    </dgm:pt>
    <dgm:pt modelId="{F52A6FD6-0A60-49C7-967A-82607F7372F9}" type="pres">
      <dgm:prSet presAssocID="{5C766275-F346-4C6C-AC20-81162A9B551C}" presName="rootComposite3" presStyleCnt="0"/>
      <dgm:spPr/>
      <dgm:t>
        <a:bodyPr/>
        <a:lstStyle/>
        <a:p>
          <a:endParaRPr lang="zh-CN" altLang="en-US"/>
        </a:p>
      </dgm:t>
    </dgm:pt>
    <dgm:pt modelId="{9DA49968-E466-4685-BF0B-AF39184A39D5}" type="pres">
      <dgm:prSet presAssocID="{5C766275-F346-4C6C-AC20-81162A9B551C}" presName="rootText3" presStyleLbl="asst1" presStyleIdx="3" presStyleCnt="12">
        <dgm:presLayoutVars>
          <dgm:chPref val="3"/>
        </dgm:presLayoutVars>
      </dgm:prSet>
      <dgm:spPr/>
      <dgm:t>
        <a:bodyPr/>
        <a:lstStyle/>
        <a:p>
          <a:endParaRPr lang="zh-CN" altLang="en-US"/>
        </a:p>
      </dgm:t>
    </dgm:pt>
    <dgm:pt modelId="{9757BC69-A07D-4BDA-A195-68A91DB4FF78}" type="pres">
      <dgm:prSet presAssocID="{5C766275-F346-4C6C-AC20-81162A9B551C}" presName="rootConnector3" presStyleLbl="asst1" presStyleIdx="3" presStyleCnt="12"/>
      <dgm:spPr/>
      <dgm:t>
        <a:bodyPr/>
        <a:lstStyle/>
        <a:p>
          <a:endParaRPr lang="zh-CN" altLang="en-US"/>
        </a:p>
      </dgm:t>
    </dgm:pt>
    <dgm:pt modelId="{AC2813D3-B139-4785-857A-1804FA06518E}" type="pres">
      <dgm:prSet presAssocID="{5C766275-F346-4C6C-AC20-81162A9B551C}" presName="hierChild6" presStyleCnt="0"/>
      <dgm:spPr/>
    </dgm:pt>
    <dgm:pt modelId="{D1D54CDE-FF35-4779-8867-FA4CE5CE0853}" type="pres">
      <dgm:prSet presAssocID="{5C766275-F346-4C6C-AC20-81162A9B551C}" presName="hierChild7" presStyleCnt="0"/>
      <dgm:spPr/>
    </dgm:pt>
    <dgm:pt modelId="{489C494E-1520-4B6B-8CC4-8B069DBF6DEB}" type="pres">
      <dgm:prSet presAssocID="{6D7224CC-CEF8-43B0-B48E-8C63EE315FD3}" presName="Name111" presStyleLbl="parChTrans1D4" presStyleIdx="2" presStyleCnt="3"/>
      <dgm:spPr/>
      <dgm:t>
        <a:bodyPr/>
        <a:lstStyle/>
        <a:p>
          <a:endParaRPr lang="zh-CN" altLang="en-US"/>
        </a:p>
      </dgm:t>
    </dgm:pt>
    <dgm:pt modelId="{E4E8DF90-7E59-4E62-B7FC-7A64C7F35490}" type="pres">
      <dgm:prSet presAssocID="{805ECDB2-1D9E-4482-B53D-C87D0DB1C383}" presName="hierRoot3" presStyleCnt="0">
        <dgm:presLayoutVars>
          <dgm:hierBranch val="init"/>
        </dgm:presLayoutVars>
      </dgm:prSet>
      <dgm:spPr/>
    </dgm:pt>
    <dgm:pt modelId="{3B622BD3-890F-43A3-98CE-1C56007D1109}" type="pres">
      <dgm:prSet presAssocID="{805ECDB2-1D9E-4482-B53D-C87D0DB1C383}" presName="rootComposite3" presStyleCnt="0"/>
      <dgm:spPr/>
      <dgm:t>
        <a:bodyPr/>
        <a:lstStyle/>
        <a:p>
          <a:endParaRPr lang="zh-CN" altLang="en-US"/>
        </a:p>
      </dgm:t>
    </dgm:pt>
    <dgm:pt modelId="{22797352-A891-4975-8547-FFA9FFD05519}" type="pres">
      <dgm:prSet presAssocID="{805ECDB2-1D9E-4482-B53D-C87D0DB1C383}" presName="rootText3" presStyleLbl="asst1" presStyleIdx="4" presStyleCnt="12">
        <dgm:presLayoutVars>
          <dgm:chPref val="3"/>
        </dgm:presLayoutVars>
      </dgm:prSet>
      <dgm:spPr/>
      <dgm:t>
        <a:bodyPr/>
        <a:lstStyle/>
        <a:p>
          <a:endParaRPr lang="zh-CN" altLang="en-US"/>
        </a:p>
      </dgm:t>
    </dgm:pt>
    <dgm:pt modelId="{69AC436C-FC1F-4071-B834-4C4864C951EB}" type="pres">
      <dgm:prSet presAssocID="{805ECDB2-1D9E-4482-B53D-C87D0DB1C383}" presName="rootConnector3" presStyleLbl="asst1" presStyleIdx="4" presStyleCnt="12"/>
      <dgm:spPr/>
      <dgm:t>
        <a:bodyPr/>
        <a:lstStyle/>
        <a:p>
          <a:endParaRPr lang="zh-CN" altLang="en-US"/>
        </a:p>
      </dgm:t>
    </dgm:pt>
    <dgm:pt modelId="{5CF0439D-CA6D-4A79-BED4-67E609EF4CD0}" type="pres">
      <dgm:prSet presAssocID="{805ECDB2-1D9E-4482-B53D-C87D0DB1C383}" presName="hierChild6" presStyleCnt="0"/>
      <dgm:spPr/>
    </dgm:pt>
    <dgm:pt modelId="{97468FF3-7663-457A-8100-70E119BD6CA4}" type="pres">
      <dgm:prSet presAssocID="{805ECDB2-1D9E-4482-B53D-C87D0DB1C383}" presName="hierChild7" presStyleCnt="0"/>
      <dgm:spPr/>
    </dgm:pt>
    <dgm:pt modelId="{1777DB9A-1CC3-4C02-B982-35701554D38E}" type="pres">
      <dgm:prSet presAssocID="{737DB293-702C-4DAE-9FD2-6DB1EC623801}" presName="Name111" presStyleLbl="parChTrans1D3" presStyleIdx="1" presStyleCnt="7"/>
      <dgm:spPr/>
      <dgm:t>
        <a:bodyPr/>
        <a:lstStyle/>
        <a:p>
          <a:endParaRPr lang="zh-CN" altLang="en-US"/>
        </a:p>
      </dgm:t>
    </dgm:pt>
    <dgm:pt modelId="{38556AB8-3B69-4F39-B890-DFF11EFFEFD9}" type="pres">
      <dgm:prSet presAssocID="{0EB3847F-4715-49AF-A2C4-298415678600}" presName="hierRoot3" presStyleCnt="0">
        <dgm:presLayoutVars>
          <dgm:hierBranch val="init"/>
        </dgm:presLayoutVars>
      </dgm:prSet>
      <dgm:spPr/>
    </dgm:pt>
    <dgm:pt modelId="{3C9492C0-25D0-4478-B747-0CA477E56B05}" type="pres">
      <dgm:prSet presAssocID="{0EB3847F-4715-49AF-A2C4-298415678600}" presName="rootComposite3" presStyleCnt="0"/>
      <dgm:spPr/>
      <dgm:t>
        <a:bodyPr/>
        <a:lstStyle/>
        <a:p>
          <a:endParaRPr lang="zh-CN" altLang="en-US"/>
        </a:p>
      </dgm:t>
    </dgm:pt>
    <dgm:pt modelId="{96AC6847-D455-462F-AA2F-0D0311E6D3A5}" type="pres">
      <dgm:prSet presAssocID="{0EB3847F-4715-49AF-A2C4-298415678600}" presName="rootText3" presStyleLbl="asst1" presStyleIdx="5" presStyleCnt="12">
        <dgm:presLayoutVars>
          <dgm:chPref val="3"/>
        </dgm:presLayoutVars>
      </dgm:prSet>
      <dgm:spPr/>
      <dgm:t>
        <a:bodyPr/>
        <a:lstStyle/>
        <a:p>
          <a:endParaRPr lang="zh-CN" altLang="en-US"/>
        </a:p>
      </dgm:t>
    </dgm:pt>
    <dgm:pt modelId="{C5673D15-F628-44A7-9409-D6DF2048640E}" type="pres">
      <dgm:prSet presAssocID="{0EB3847F-4715-49AF-A2C4-298415678600}" presName="rootConnector3" presStyleLbl="asst1" presStyleIdx="5" presStyleCnt="12"/>
      <dgm:spPr/>
      <dgm:t>
        <a:bodyPr/>
        <a:lstStyle/>
        <a:p>
          <a:endParaRPr lang="zh-CN" altLang="en-US"/>
        </a:p>
      </dgm:t>
    </dgm:pt>
    <dgm:pt modelId="{AA3A2CDA-22B2-4C75-9FBC-377C1AB1499A}" type="pres">
      <dgm:prSet presAssocID="{0EB3847F-4715-49AF-A2C4-298415678600}" presName="hierChild6" presStyleCnt="0"/>
      <dgm:spPr/>
    </dgm:pt>
    <dgm:pt modelId="{92ADC52D-5D77-4AA0-8D9F-C52B10089C2D}" type="pres">
      <dgm:prSet presAssocID="{0EB3847F-4715-49AF-A2C4-298415678600}" presName="hierChild7" presStyleCnt="0"/>
      <dgm:spPr/>
    </dgm:pt>
    <dgm:pt modelId="{DCA1B56A-924A-4B0E-BDC5-5B0F7E8DE07F}" type="pres">
      <dgm:prSet presAssocID="{B86F42F3-05FF-4923-A9DE-EA2D655AB78B}" presName="Name111" presStyleLbl="parChTrans1D2" presStyleIdx="1" presStyleCnt="2"/>
      <dgm:spPr/>
      <dgm:t>
        <a:bodyPr/>
        <a:lstStyle/>
        <a:p>
          <a:endParaRPr lang="zh-CN" altLang="en-US"/>
        </a:p>
      </dgm:t>
    </dgm:pt>
    <dgm:pt modelId="{F75451D7-1EDF-467C-A042-3EF63271213E}" type="pres">
      <dgm:prSet presAssocID="{4B639F47-BEE9-42F5-BB85-E886FCFD0033}" presName="hierRoot3" presStyleCnt="0">
        <dgm:presLayoutVars>
          <dgm:hierBranch val="init"/>
        </dgm:presLayoutVars>
      </dgm:prSet>
      <dgm:spPr/>
    </dgm:pt>
    <dgm:pt modelId="{E5E7C013-A61A-45A5-93BA-44337D1A311C}" type="pres">
      <dgm:prSet presAssocID="{4B639F47-BEE9-42F5-BB85-E886FCFD0033}" presName="rootComposite3" presStyleCnt="0"/>
      <dgm:spPr/>
      <dgm:t>
        <a:bodyPr/>
        <a:lstStyle/>
        <a:p>
          <a:endParaRPr lang="zh-CN" altLang="en-US"/>
        </a:p>
      </dgm:t>
    </dgm:pt>
    <dgm:pt modelId="{A9E028F9-108F-42FD-8BE9-166DED0C21B6}" type="pres">
      <dgm:prSet presAssocID="{4B639F47-BEE9-42F5-BB85-E886FCFD0033}" presName="rootText3" presStyleLbl="asst1" presStyleIdx="6" presStyleCnt="12">
        <dgm:presLayoutVars>
          <dgm:chPref val="3"/>
        </dgm:presLayoutVars>
      </dgm:prSet>
      <dgm:spPr/>
      <dgm:t>
        <a:bodyPr/>
        <a:lstStyle/>
        <a:p>
          <a:endParaRPr lang="zh-CN" altLang="en-US"/>
        </a:p>
      </dgm:t>
    </dgm:pt>
    <dgm:pt modelId="{8E76E82A-EA75-448F-8F33-B5AC2D377B0A}" type="pres">
      <dgm:prSet presAssocID="{4B639F47-BEE9-42F5-BB85-E886FCFD0033}" presName="rootConnector3" presStyleLbl="asst1" presStyleIdx="6" presStyleCnt="12"/>
      <dgm:spPr/>
      <dgm:t>
        <a:bodyPr/>
        <a:lstStyle/>
        <a:p>
          <a:endParaRPr lang="zh-CN" altLang="en-US"/>
        </a:p>
      </dgm:t>
    </dgm:pt>
    <dgm:pt modelId="{3CFA855B-6B8F-472A-96AF-789F53D4F383}" type="pres">
      <dgm:prSet presAssocID="{4B639F47-BEE9-42F5-BB85-E886FCFD0033}" presName="hierChild6" presStyleCnt="0"/>
      <dgm:spPr/>
    </dgm:pt>
    <dgm:pt modelId="{B59F6911-543F-424A-BFF2-1379DCA16D83}" type="pres">
      <dgm:prSet presAssocID="{4B639F47-BEE9-42F5-BB85-E886FCFD0033}" presName="hierChild7" presStyleCnt="0"/>
      <dgm:spPr/>
    </dgm:pt>
    <dgm:pt modelId="{7E990BEC-755E-42BC-A4B2-689898451857}" type="pres">
      <dgm:prSet presAssocID="{E5FC695E-FAFA-45BD-9301-B34DAF3A7594}" presName="Name111" presStyleLbl="parChTrans1D3" presStyleIdx="2" presStyleCnt="7"/>
      <dgm:spPr/>
      <dgm:t>
        <a:bodyPr/>
        <a:lstStyle/>
        <a:p>
          <a:endParaRPr lang="zh-CN" altLang="en-US"/>
        </a:p>
      </dgm:t>
    </dgm:pt>
    <dgm:pt modelId="{EC19F6BD-6765-4855-914C-76C0C74DCDC6}" type="pres">
      <dgm:prSet presAssocID="{9EA3B042-1A36-4DC8-A7C2-5E60CBE51F12}" presName="hierRoot3" presStyleCnt="0">
        <dgm:presLayoutVars>
          <dgm:hierBranch val="init"/>
        </dgm:presLayoutVars>
      </dgm:prSet>
      <dgm:spPr/>
    </dgm:pt>
    <dgm:pt modelId="{8DB3695C-F21D-4845-A83D-557148712110}" type="pres">
      <dgm:prSet presAssocID="{9EA3B042-1A36-4DC8-A7C2-5E60CBE51F12}" presName="rootComposite3" presStyleCnt="0"/>
      <dgm:spPr/>
      <dgm:t>
        <a:bodyPr/>
        <a:lstStyle/>
        <a:p>
          <a:endParaRPr lang="zh-CN" altLang="en-US"/>
        </a:p>
      </dgm:t>
    </dgm:pt>
    <dgm:pt modelId="{ED640F02-AC0A-4DB8-A610-17845CEA16DF}" type="pres">
      <dgm:prSet presAssocID="{9EA3B042-1A36-4DC8-A7C2-5E60CBE51F12}" presName="rootText3" presStyleLbl="asst1" presStyleIdx="7" presStyleCnt="12">
        <dgm:presLayoutVars>
          <dgm:chPref val="3"/>
        </dgm:presLayoutVars>
      </dgm:prSet>
      <dgm:spPr/>
      <dgm:t>
        <a:bodyPr/>
        <a:lstStyle/>
        <a:p>
          <a:endParaRPr lang="zh-CN" altLang="en-US"/>
        </a:p>
      </dgm:t>
    </dgm:pt>
    <dgm:pt modelId="{B07FCFE1-E87B-4D7D-9752-545EFF2F33D7}" type="pres">
      <dgm:prSet presAssocID="{9EA3B042-1A36-4DC8-A7C2-5E60CBE51F12}" presName="rootConnector3" presStyleLbl="asst1" presStyleIdx="7" presStyleCnt="12"/>
      <dgm:spPr/>
      <dgm:t>
        <a:bodyPr/>
        <a:lstStyle/>
        <a:p>
          <a:endParaRPr lang="zh-CN" altLang="en-US"/>
        </a:p>
      </dgm:t>
    </dgm:pt>
    <dgm:pt modelId="{7A463D4C-9AFD-4556-AF97-7CF5A61AF96D}" type="pres">
      <dgm:prSet presAssocID="{9EA3B042-1A36-4DC8-A7C2-5E60CBE51F12}" presName="hierChild6" presStyleCnt="0"/>
      <dgm:spPr/>
    </dgm:pt>
    <dgm:pt modelId="{29FF2AF8-CE6A-4D73-9202-2C3DDC7AC1DB}" type="pres">
      <dgm:prSet presAssocID="{9EA3B042-1A36-4DC8-A7C2-5E60CBE51F12}" presName="hierChild7" presStyleCnt="0"/>
      <dgm:spPr/>
    </dgm:pt>
    <dgm:pt modelId="{D4358630-868A-4C3C-ADE0-A2E440DDFBFF}" type="pres">
      <dgm:prSet presAssocID="{59B5BA32-DAB5-4C6A-822D-BB42A7007B09}" presName="Name111" presStyleLbl="parChTrans1D3" presStyleIdx="3" presStyleCnt="7"/>
      <dgm:spPr/>
      <dgm:t>
        <a:bodyPr/>
        <a:lstStyle/>
        <a:p>
          <a:endParaRPr lang="zh-CN" altLang="en-US"/>
        </a:p>
      </dgm:t>
    </dgm:pt>
    <dgm:pt modelId="{6F23DE77-80EC-43C1-A5F8-338DB8FDFB64}" type="pres">
      <dgm:prSet presAssocID="{061C85F4-F922-4C42-81FA-449EE73D1387}" presName="hierRoot3" presStyleCnt="0">
        <dgm:presLayoutVars>
          <dgm:hierBranch val="init"/>
        </dgm:presLayoutVars>
      </dgm:prSet>
      <dgm:spPr/>
    </dgm:pt>
    <dgm:pt modelId="{A515B0DD-6BF2-4596-BDFF-9B02A07671AB}" type="pres">
      <dgm:prSet presAssocID="{061C85F4-F922-4C42-81FA-449EE73D1387}" presName="rootComposite3" presStyleCnt="0"/>
      <dgm:spPr/>
      <dgm:t>
        <a:bodyPr/>
        <a:lstStyle/>
        <a:p>
          <a:endParaRPr lang="zh-CN" altLang="en-US"/>
        </a:p>
      </dgm:t>
    </dgm:pt>
    <dgm:pt modelId="{CDEBC6FE-AEBC-44CF-997B-209AA5F8328C}" type="pres">
      <dgm:prSet presAssocID="{061C85F4-F922-4C42-81FA-449EE73D1387}" presName="rootText3" presStyleLbl="asst1" presStyleIdx="8" presStyleCnt="12">
        <dgm:presLayoutVars>
          <dgm:chPref val="3"/>
        </dgm:presLayoutVars>
      </dgm:prSet>
      <dgm:spPr/>
      <dgm:t>
        <a:bodyPr/>
        <a:lstStyle/>
        <a:p>
          <a:endParaRPr lang="zh-CN" altLang="en-US"/>
        </a:p>
      </dgm:t>
    </dgm:pt>
    <dgm:pt modelId="{624DB5BF-49A8-4B69-90A1-FF8CB8AFC3BE}" type="pres">
      <dgm:prSet presAssocID="{061C85F4-F922-4C42-81FA-449EE73D1387}" presName="rootConnector3" presStyleLbl="asst1" presStyleIdx="8" presStyleCnt="12"/>
      <dgm:spPr/>
      <dgm:t>
        <a:bodyPr/>
        <a:lstStyle/>
        <a:p>
          <a:endParaRPr lang="zh-CN" altLang="en-US"/>
        </a:p>
      </dgm:t>
    </dgm:pt>
    <dgm:pt modelId="{9ED75408-E9B2-455F-9371-CDEC036AC119}" type="pres">
      <dgm:prSet presAssocID="{061C85F4-F922-4C42-81FA-449EE73D1387}" presName="hierChild6" presStyleCnt="0"/>
      <dgm:spPr/>
    </dgm:pt>
    <dgm:pt modelId="{BEE900A1-51A8-4475-8515-B2CED19A55E1}" type="pres">
      <dgm:prSet presAssocID="{061C85F4-F922-4C42-81FA-449EE73D1387}" presName="hierChild7" presStyleCnt="0"/>
      <dgm:spPr/>
    </dgm:pt>
    <dgm:pt modelId="{5B1EB2B2-642A-4BBE-9898-4F09132552BD}" type="pres">
      <dgm:prSet presAssocID="{3B9FAD31-BBEF-42E6-8A7C-24ADA8D048A6}" presName="Name111" presStyleLbl="parChTrans1D3" presStyleIdx="4" presStyleCnt="7"/>
      <dgm:spPr/>
      <dgm:t>
        <a:bodyPr/>
        <a:lstStyle/>
        <a:p>
          <a:endParaRPr lang="zh-CN" altLang="en-US"/>
        </a:p>
      </dgm:t>
    </dgm:pt>
    <dgm:pt modelId="{BE3D05C3-5C4E-4057-8758-9908159FED81}" type="pres">
      <dgm:prSet presAssocID="{E257AA04-74C0-4458-A03F-CCE679AEA455}" presName="hierRoot3" presStyleCnt="0">
        <dgm:presLayoutVars>
          <dgm:hierBranch val="init"/>
        </dgm:presLayoutVars>
      </dgm:prSet>
      <dgm:spPr/>
    </dgm:pt>
    <dgm:pt modelId="{EB304BFC-2512-4DD6-BDFC-7CAB776D9BE3}" type="pres">
      <dgm:prSet presAssocID="{E257AA04-74C0-4458-A03F-CCE679AEA455}" presName="rootComposite3" presStyleCnt="0"/>
      <dgm:spPr/>
      <dgm:t>
        <a:bodyPr/>
        <a:lstStyle/>
        <a:p>
          <a:endParaRPr lang="zh-CN" altLang="en-US"/>
        </a:p>
      </dgm:t>
    </dgm:pt>
    <dgm:pt modelId="{5A50F1E3-793D-4EB2-8D51-A41747EDE3E2}" type="pres">
      <dgm:prSet presAssocID="{E257AA04-74C0-4458-A03F-CCE679AEA455}" presName="rootText3" presStyleLbl="asst1" presStyleIdx="9" presStyleCnt="12">
        <dgm:presLayoutVars>
          <dgm:chPref val="3"/>
        </dgm:presLayoutVars>
      </dgm:prSet>
      <dgm:spPr/>
      <dgm:t>
        <a:bodyPr/>
        <a:lstStyle/>
        <a:p>
          <a:endParaRPr lang="zh-CN" altLang="en-US"/>
        </a:p>
      </dgm:t>
    </dgm:pt>
    <dgm:pt modelId="{19EA6663-E82A-40F5-93DE-9F02CF81C4B8}" type="pres">
      <dgm:prSet presAssocID="{E257AA04-74C0-4458-A03F-CCE679AEA455}" presName="rootConnector3" presStyleLbl="asst1" presStyleIdx="9" presStyleCnt="12"/>
      <dgm:spPr/>
      <dgm:t>
        <a:bodyPr/>
        <a:lstStyle/>
        <a:p>
          <a:endParaRPr lang="zh-CN" altLang="en-US"/>
        </a:p>
      </dgm:t>
    </dgm:pt>
    <dgm:pt modelId="{24A8D02C-64CD-4292-876D-2403297F06ED}" type="pres">
      <dgm:prSet presAssocID="{E257AA04-74C0-4458-A03F-CCE679AEA455}" presName="hierChild6" presStyleCnt="0"/>
      <dgm:spPr/>
    </dgm:pt>
    <dgm:pt modelId="{D4943CA1-8002-4A20-8C6F-3A05F4C5C66E}" type="pres">
      <dgm:prSet presAssocID="{E257AA04-74C0-4458-A03F-CCE679AEA455}" presName="hierChild7" presStyleCnt="0"/>
      <dgm:spPr/>
    </dgm:pt>
    <dgm:pt modelId="{DDF4849D-CFFE-4A04-9F33-E0792BBF5146}" type="pres">
      <dgm:prSet presAssocID="{A46F3FCB-97A0-4673-968E-B9C8CB6C0736}" presName="Name111" presStyleLbl="parChTrans1D3" presStyleIdx="5" presStyleCnt="7"/>
      <dgm:spPr/>
      <dgm:t>
        <a:bodyPr/>
        <a:lstStyle/>
        <a:p>
          <a:endParaRPr lang="zh-CN" altLang="en-US"/>
        </a:p>
      </dgm:t>
    </dgm:pt>
    <dgm:pt modelId="{4E89DE85-0126-42F2-A9A6-BBB84799BA46}" type="pres">
      <dgm:prSet presAssocID="{AEDF353C-6901-4701-B6E4-5D1B9D3CD526}" presName="hierRoot3" presStyleCnt="0">
        <dgm:presLayoutVars>
          <dgm:hierBranch val="init"/>
        </dgm:presLayoutVars>
      </dgm:prSet>
      <dgm:spPr/>
    </dgm:pt>
    <dgm:pt modelId="{E255B22C-C614-42FD-872A-37328AB078E6}" type="pres">
      <dgm:prSet presAssocID="{AEDF353C-6901-4701-B6E4-5D1B9D3CD526}" presName="rootComposite3" presStyleCnt="0"/>
      <dgm:spPr/>
      <dgm:t>
        <a:bodyPr/>
        <a:lstStyle/>
        <a:p>
          <a:endParaRPr lang="zh-CN" altLang="en-US"/>
        </a:p>
      </dgm:t>
    </dgm:pt>
    <dgm:pt modelId="{1F749C66-37EF-4348-8AAD-F4CAC2D24389}" type="pres">
      <dgm:prSet presAssocID="{AEDF353C-6901-4701-B6E4-5D1B9D3CD526}" presName="rootText3" presStyleLbl="asst1" presStyleIdx="10" presStyleCnt="12">
        <dgm:presLayoutVars>
          <dgm:chPref val="3"/>
        </dgm:presLayoutVars>
      </dgm:prSet>
      <dgm:spPr/>
      <dgm:t>
        <a:bodyPr/>
        <a:lstStyle/>
        <a:p>
          <a:endParaRPr lang="zh-CN" altLang="en-US"/>
        </a:p>
      </dgm:t>
    </dgm:pt>
    <dgm:pt modelId="{E376EF44-A023-474F-A09F-756A007CB138}" type="pres">
      <dgm:prSet presAssocID="{AEDF353C-6901-4701-B6E4-5D1B9D3CD526}" presName="rootConnector3" presStyleLbl="asst1" presStyleIdx="10" presStyleCnt="12"/>
      <dgm:spPr/>
      <dgm:t>
        <a:bodyPr/>
        <a:lstStyle/>
        <a:p>
          <a:endParaRPr lang="zh-CN" altLang="en-US"/>
        </a:p>
      </dgm:t>
    </dgm:pt>
    <dgm:pt modelId="{E2E29955-7F44-4B3C-8855-2AE5B23C238B}" type="pres">
      <dgm:prSet presAssocID="{AEDF353C-6901-4701-B6E4-5D1B9D3CD526}" presName="hierChild6" presStyleCnt="0"/>
      <dgm:spPr/>
    </dgm:pt>
    <dgm:pt modelId="{6B529673-5885-4BC6-A3E4-0E6F1E68A5E7}" type="pres">
      <dgm:prSet presAssocID="{AEDF353C-6901-4701-B6E4-5D1B9D3CD526}" presName="hierChild7" presStyleCnt="0"/>
      <dgm:spPr/>
    </dgm:pt>
    <dgm:pt modelId="{343ADE1A-26AA-41A3-A947-16FCA3966B83}" type="pres">
      <dgm:prSet presAssocID="{9D6E5E22-E4D4-4085-9E89-00D16794010C}" presName="Name111" presStyleLbl="parChTrans1D3" presStyleIdx="6" presStyleCnt="7"/>
      <dgm:spPr/>
    </dgm:pt>
    <dgm:pt modelId="{3754BFA7-1D42-4F20-9015-B3E1DDA3B72B}" type="pres">
      <dgm:prSet presAssocID="{743D287A-E45A-4195-8F37-D5FDA1BC1CBB}" presName="hierRoot3" presStyleCnt="0">
        <dgm:presLayoutVars>
          <dgm:hierBranch val="init"/>
        </dgm:presLayoutVars>
      </dgm:prSet>
      <dgm:spPr/>
    </dgm:pt>
    <dgm:pt modelId="{D864FBD4-4674-4FC5-8633-64332118B1B8}" type="pres">
      <dgm:prSet presAssocID="{743D287A-E45A-4195-8F37-D5FDA1BC1CBB}" presName="rootComposite3" presStyleCnt="0"/>
      <dgm:spPr/>
      <dgm:t>
        <a:bodyPr/>
        <a:lstStyle/>
        <a:p>
          <a:endParaRPr lang="zh-CN" altLang="en-US"/>
        </a:p>
      </dgm:t>
    </dgm:pt>
    <dgm:pt modelId="{2EEDA248-A45F-48CC-9A56-9ABA3AA1A558}" type="pres">
      <dgm:prSet presAssocID="{743D287A-E45A-4195-8F37-D5FDA1BC1CBB}" presName="rootText3" presStyleLbl="asst1" presStyleIdx="11" presStyleCnt="12">
        <dgm:presLayoutVars>
          <dgm:chPref val="3"/>
        </dgm:presLayoutVars>
      </dgm:prSet>
      <dgm:spPr/>
      <dgm:t>
        <a:bodyPr/>
        <a:lstStyle/>
        <a:p>
          <a:endParaRPr lang="zh-CN" altLang="en-US"/>
        </a:p>
      </dgm:t>
    </dgm:pt>
    <dgm:pt modelId="{5398C7B2-5205-4664-938A-3C89F6EDE01D}" type="pres">
      <dgm:prSet presAssocID="{743D287A-E45A-4195-8F37-D5FDA1BC1CBB}" presName="rootConnector3" presStyleLbl="asst1" presStyleIdx="11" presStyleCnt="12"/>
      <dgm:spPr/>
      <dgm:t>
        <a:bodyPr/>
        <a:lstStyle/>
        <a:p>
          <a:endParaRPr lang="zh-CN" altLang="en-US"/>
        </a:p>
      </dgm:t>
    </dgm:pt>
    <dgm:pt modelId="{B32394F5-0C2B-4D0F-8C2F-00867D403349}" type="pres">
      <dgm:prSet presAssocID="{743D287A-E45A-4195-8F37-D5FDA1BC1CBB}" presName="hierChild6" presStyleCnt="0"/>
      <dgm:spPr/>
    </dgm:pt>
    <dgm:pt modelId="{CBA115F1-7C0C-4897-8698-C7DEF7127FA3}" type="pres">
      <dgm:prSet presAssocID="{743D287A-E45A-4195-8F37-D5FDA1BC1CBB}" presName="hierChild7" presStyleCnt="0"/>
      <dgm:spPr/>
    </dgm:pt>
  </dgm:ptLst>
  <dgm:cxnLst>
    <dgm:cxn modelId="{0F2D0613-C3DD-4613-8BAA-26A9DA1ADFCD}" srcId="{FE3CA9CA-EDD8-4170-9BC2-71C5E12E0BAF}" destId="{4BD7CB7F-D33D-43AF-BC6A-703E28A7B323}" srcOrd="0" destOrd="0" parTransId="{FFA92439-212A-419F-8920-079FD52B49BB}" sibTransId="{AF06F60E-B154-42EB-90B1-D6E29AA74263}"/>
    <dgm:cxn modelId="{545EEA7C-A629-49B5-AD3F-8D63BFA68E72}" srcId="{FE3CA9CA-EDD8-4170-9BC2-71C5E12E0BAF}" destId="{5C766275-F346-4C6C-AC20-81162A9B551C}" srcOrd="1" destOrd="0" parTransId="{64DB77B4-D465-48FE-8960-12616C199868}" sibTransId="{3F6EDB15-8BB8-4662-B9CB-3AC8FC0029F6}"/>
    <dgm:cxn modelId="{EA32520D-E71C-4EB9-8929-4AD963F48376}" type="presOf" srcId="{12714FC6-8B41-47E5-91DD-F02D34D23B93}" destId="{C0DC45AF-5C27-4C4A-8328-DA5E52E75284}" srcOrd="1" destOrd="0" presId="urn:microsoft.com/office/officeart/2005/8/layout/orgChart1#1"/>
    <dgm:cxn modelId="{0DB45806-38D5-4C04-BDBE-D03C866FE9D3}" type="presOf" srcId="{805ECDB2-1D9E-4482-B53D-C87D0DB1C383}" destId="{69AC436C-FC1F-4071-B834-4C4864C951EB}" srcOrd="2" destOrd="0" presId="urn:microsoft.com/office/officeart/2005/8/layout/orgChart1#1"/>
    <dgm:cxn modelId="{99D9A132-2C7F-4B93-80BA-8EB0C732F98F}" type="presOf" srcId="{A77D31B3-3808-4FBA-8FA4-CC8D448A173E}" destId="{E498DC9C-C5AC-4482-A26F-3B99DC5D79F0}" srcOrd="0" destOrd="0" presId="urn:microsoft.com/office/officeart/2005/8/layout/orgChart1#1"/>
    <dgm:cxn modelId="{B557E68D-5A21-411B-8995-62954828552D}" type="presOf" srcId="{743D287A-E45A-4195-8F37-D5FDA1BC1CBB}" destId="{D864FBD4-4674-4FC5-8633-64332118B1B8}" srcOrd="0" destOrd="0" presId="urn:microsoft.com/office/officeart/2005/8/layout/orgChart1#1"/>
    <dgm:cxn modelId="{2652AE27-E1DA-470B-BB7C-0EBB3847855D}" type="presOf" srcId="{12714FC6-8B41-47E5-91DD-F02D34D23B93}" destId="{ACA67AF3-DF76-4CDA-9836-B86C65D5334A}" srcOrd="0" destOrd="0" presId="urn:microsoft.com/office/officeart/2005/8/layout/orgChart1#1"/>
    <dgm:cxn modelId="{CC5BC8F7-8E7C-43B0-874D-3B0106361C8F}" srcId="{4B639F47-BEE9-42F5-BB85-E886FCFD0033}" destId="{9EA3B042-1A36-4DC8-A7C2-5E60CBE51F12}" srcOrd="0" destOrd="0" parTransId="{E5FC695E-FAFA-45BD-9301-B34DAF3A7594}" sibTransId="{07102C4C-1A73-4AFC-9EAE-A23DC0BE7D58}"/>
    <dgm:cxn modelId="{D4BFD910-F739-46E8-B8BC-E1CA85386801}" type="presOf" srcId="{9EA3B042-1A36-4DC8-A7C2-5E60CBE51F12}" destId="{B07FCFE1-E87B-4D7D-9752-545EFF2F33D7}" srcOrd="2" destOrd="0" presId="urn:microsoft.com/office/officeart/2005/8/layout/orgChart1#1"/>
    <dgm:cxn modelId="{CF9B48F7-EA7F-4C76-94A9-C8EB0EBEAA75}" type="presOf" srcId="{E257AA04-74C0-4458-A03F-CCE679AEA455}" destId="{19EA6663-E82A-40F5-93DE-9F02CF81C4B8}" srcOrd="2" destOrd="0" presId="urn:microsoft.com/office/officeart/2005/8/layout/orgChart1#1"/>
    <dgm:cxn modelId="{E2526E12-D8F1-450E-9445-21F31EDF7417}" type="presOf" srcId="{743D287A-E45A-4195-8F37-D5FDA1BC1CBB}" destId="{2EEDA248-A45F-48CC-9A56-9ABA3AA1A558}" srcOrd="1" destOrd="0" presId="urn:microsoft.com/office/officeart/2005/8/layout/orgChart1#1"/>
    <dgm:cxn modelId="{4CFF3C7F-D98B-4550-AF37-69FE62E7180A}" type="presOf" srcId="{9EA3B042-1A36-4DC8-A7C2-5E60CBE51F12}" destId="{8DB3695C-F21D-4845-A83D-557148712110}" srcOrd="0" destOrd="0" presId="urn:microsoft.com/office/officeart/2005/8/layout/orgChart1#1"/>
    <dgm:cxn modelId="{F0709F3B-4830-480F-A00D-06BFB8DD5190}" type="presOf" srcId="{9D6E5E22-E4D4-4085-9E89-00D16794010C}" destId="{343ADE1A-26AA-41A3-A947-16FCA3966B83}" srcOrd="0" destOrd="0" presId="urn:microsoft.com/office/officeart/2005/8/layout/orgChart1#1"/>
    <dgm:cxn modelId="{D5704301-AC5B-4F5B-B768-A0FB3B175224}" type="presOf" srcId="{061C85F4-F922-4C42-81FA-449EE73D1387}" destId="{624DB5BF-49A8-4B69-90A1-FF8CB8AFC3BE}" srcOrd="2" destOrd="0" presId="urn:microsoft.com/office/officeart/2005/8/layout/orgChart1#1"/>
    <dgm:cxn modelId="{FD247678-F96E-4802-B68C-FF7FF547D9E1}" type="presOf" srcId="{8D609EA1-ABDB-41D8-9B4E-A9262D1D3031}" destId="{CD1E2C6B-6B01-4548-991A-D2A0F8B6B890}" srcOrd="0" destOrd="0" presId="urn:microsoft.com/office/officeart/2005/8/layout/orgChart1#1"/>
    <dgm:cxn modelId="{145C2667-979E-4C4A-9C3D-BFB6676EAFD3}" type="presOf" srcId="{3B9FAD31-BBEF-42E6-8A7C-24ADA8D048A6}" destId="{5B1EB2B2-642A-4BBE-9898-4F09132552BD}" srcOrd="0" destOrd="0" presId="urn:microsoft.com/office/officeart/2005/8/layout/orgChart1#1"/>
    <dgm:cxn modelId="{7444165A-E901-4786-9E82-E905EA73BCC9}" type="presOf" srcId="{E5FC695E-FAFA-45BD-9301-B34DAF3A7594}" destId="{7E990BEC-755E-42BC-A4B2-689898451857}" srcOrd="0" destOrd="0" presId="urn:microsoft.com/office/officeart/2005/8/layout/orgChart1#1"/>
    <dgm:cxn modelId="{2ECD5306-5E53-4E89-B28D-ED4FBFA38C54}" type="presOf" srcId="{59B5BA32-DAB5-4C6A-822D-BB42A7007B09}" destId="{D4358630-868A-4C3C-ADE0-A2E440DDFBFF}" srcOrd="0" destOrd="0" presId="urn:microsoft.com/office/officeart/2005/8/layout/orgChart1#1"/>
    <dgm:cxn modelId="{C87BED2E-0916-40B7-A09A-00FBD59D4A3E}" type="presOf" srcId="{4BD7CB7F-D33D-43AF-BC6A-703E28A7B323}" destId="{213A68CC-C361-4381-A8EE-08114C4B47B0}" srcOrd="1" destOrd="0" presId="urn:microsoft.com/office/officeart/2005/8/layout/orgChart1#1"/>
    <dgm:cxn modelId="{3F138017-AB3A-4882-85C9-B75A6F3341F7}" type="presOf" srcId="{4B639F47-BEE9-42F5-BB85-E886FCFD0033}" destId="{E5E7C013-A61A-45A5-93BA-44337D1A311C}" srcOrd="0" destOrd="0" presId="urn:microsoft.com/office/officeart/2005/8/layout/orgChart1#1"/>
    <dgm:cxn modelId="{F0D728DD-A78B-43A0-A388-74755A09D8FC}" type="presOf" srcId="{54388D0E-CAF7-498C-B12A-B809AA2F1962}" destId="{2DD064A6-68C0-423A-9232-778092F591CD}" srcOrd="0" destOrd="0" presId="urn:microsoft.com/office/officeart/2005/8/layout/orgChart1#1"/>
    <dgm:cxn modelId="{57DDAF09-208D-4997-B96C-0CF6654A19AC}" type="presOf" srcId="{4BD7CB7F-D33D-43AF-BC6A-703E28A7B323}" destId="{3E794E18-C2BC-4834-B799-9EC68AD74393}" srcOrd="2" destOrd="0" presId="urn:microsoft.com/office/officeart/2005/8/layout/orgChart1#1"/>
    <dgm:cxn modelId="{243E45DB-5D1C-492B-814D-DA6EE40A95A5}" srcId="{12714FC6-8B41-47E5-91DD-F02D34D23B93}" destId="{4B639F47-BEE9-42F5-BB85-E886FCFD0033}" srcOrd="1" destOrd="0" parTransId="{B86F42F3-05FF-4923-A9DE-EA2D655AB78B}" sibTransId="{F2293622-E2CC-4169-9EA3-28EDAD41BA0F}"/>
    <dgm:cxn modelId="{A3B5ADFA-6146-474F-94EC-4F7D23BFF933}" type="presOf" srcId="{4B639F47-BEE9-42F5-BB85-E886FCFD0033}" destId="{A9E028F9-108F-42FD-8BE9-166DED0C21B6}" srcOrd="1" destOrd="0" presId="urn:microsoft.com/office/officeart/2005/8/layout/orgChart1#1"/>
    <dgm:cxn modelId="{8F4844DF-309E-449E-9074-1E3B45ACC65E}" type="presOf" srcId="{6D7224CC-CEF8-43B0-B48E-8C63EE315FD3}" destId="{489C494E-1520-4B6B-8CC4-8B069DBF6DEB}" srcOrd="0" destOrd="0" presId="urn:microsoft.com/office/officeart/2005/8/layout/orgChart1#1"/>
    <dgm:cxn modelId="{7559C93E-48C8-4CF8-94BA-3B2EBC5ABA24}" srcId="{8D609EA1-ABDB-41D8-9B4E-A9262D1D3031}" destId="{0EB3847F-4715-49AF-A2C4-298415678600}" srcOrd="1" destOrd="0" parTransId="{737DB293-702C-4DAE-9FD2-6DB1EC623801}" sibTransId="{55779B6C-FA18-4D7F-986B-49B3AE340B68}"/>
    <dgm:cxn modelId="{BB302973-3381-4052-89C1-83FF1571D3EF}" srcId="{4B639F47-BEE9-42F5-BB85-E886FCFD0033}" destId="{E257AA04-74C0-4458-A03F-CCE679AEA455}" srcOrd="2" destOrd="0" parTransId="{3B9FAD31-BBEF-42E6-8A7C-24ADA8D048A6}" sibTransId="{22DA4824-FF3B-4700-A85D-EC488E9E7190}"/>
    <dgm:cxn modelId="{C24E2120-EBA2-48F9-AC04-6FAB089726B9}" type="presOf" srcId="{5C766275-F346-4C6C-AC20-81162A9B551C}" destId="{F52A6FD6-0A60-49C7-967A-82607F7372F9}" srcOrd="0" destOrd="0" presId="urn:microsoft.com/office/officeart/2005/8/layout/orgChart1#1"/>
    <dgm:cxn modelId="{CFCE7752-C6E7-438F-A04D-1E991C923056}" type="presOf" srcId="{FE3CA9CA-EDD8-4170-9BC2-71C5E12E0BAF}" destId="{63C96BD0-B2DF-48BC-91A9-0F5E8D849B96}" srcOrd="0" destOrd="0" presId="urn:microsoft.com/office/officeart/2005/8/layout/orgChart1#1"/>
    <dgm:cxn modelId="{1DFA10C8-960F-4CDC-B9D1-B03426B259BD}" srcId="{4B639F47-BEE9-42F5-BB85-E886FCFD0033}" destId="{743D287A-E45A-4195-8F37-D5FDA1BC1CBB}" srcOrd="4" destOrd="0" parTransId="{9D6E5E22-E4D4-4085-9E89-00D16794010C}" sibTransId="{A784FF47-B199-4E79-8CC2-504FB630EC54}"/>
    <dgm:cxn modelId="{527E237B-6B90-48CE-A829-04E0CBFDF891}" srcId="{A77D31B3-3808-4FBA-8FA4-CC8D448A173E}" destId="{12714FC6-8B41-47E5-91DD-F02D34D23B93}" srcOrd="0" destOrd="0" parTransId="{EACD17F5-D793-4A43-B489-D1804D50CFEF}" sibTransId="{FA45D93F-0724-4936-AA45-E6762732A19D}"/>
    <dgm:cxn modelId="{7F783D21-08A5-4409-A2C1-21D63C526A21}" type="presOf" srcId="{743D287A-E45A-4195-8F37-D5FDA1BC1CBB}" destId="{5398C7B2-5205-4664-938A-3C89F6EDE01D}" srcOrd="2" destOrd="0" presId="urn:microsoft.com/office/officeart/2005/8/layout/orgChart1#1"/>
    <dgm:cxn modelId="{F47487CB-96D2-489B-AE01-4A6CE95A60FC}" type="presOf" srcId="{805ECDB2-1D9E-4482-B53D-C87D0DB1C383}" destId="{22797352-A891-4975-8547-FFA9FFD05519}" srcOrd="1" destOrd="0" presId="urn:microsoft.com/office/officeart/2005/8/layout/orgChart1#1"/>
    <dgm:cxn modelId="{4162E292-50FC-493C-9EB0-C35988417701}" type="presOf" srcId="{061C85F4-F922-4C42-81FA-449EE73D1387}" destId="{A515B0DD-6BF2-4596-BDFF-9B02A07671AB}" srcOrd="0" destOrd="0" presId="urn:microsoft.com/office/officeart/2005/8/layout/orgChart1#1"/>
    <dgm:cxn modelId="{A6DC908D-4518-40DE-A0E6-67AB41FBB1DE}" srcId="{12714FC6-8B41-47E5-91DD-F02D34D23B93}" destId="{8D609EA1-ABDB-41D8-9B4E-A9262D1D3031}" srcOrd="0" destOrd="0" parTransId="{7B547398-707B-4C34-945A-6A5DD298DBAB}" sibTransId="{C0FD60E6-2219-4B6E-A479-305F55404A16}"/>
    <dgm:cxn modelId="{E1CD1891-4E60-4964-A6F3-4F114AEB7112}" type="presOf" srcId="{B86F42F3-05FF-4923-A9DE-EA2D655AB78B}" destId="{DCA1B56A-924A-4B0E-BDC5-5B0F7E8DE07F}" srcOrd="0" destOrd="0" presId="urn:microsoft.com/office/officeart/2005/8/layout/orgChart1#1"/>
    <dgm:cxn modelId="{F617096D-26BC-4F20-AA9D-C2C2E313685E}" type="presOf" srcId="{AEDF353C-6901-4701-B6E4-5D1B9D3CD526}" destId="{1F749C66-37EF-4348-8AAD-F4CAC2D24389}" srcOrd="1" destOrd="0" presId="urn:microsoft.com/office/officeart/2005/8/layout/orgChart1#1"/>
    <dgm:cxn modelId="{11D26904-EB2B-45CC-9B7F-EB6771A4D887}" type="presOf" srcId="{737DB293-702C-4DAE-9FD2-6DB1EC623801}" destId="{1777DB9A-1CC3-4C02-B982-35701554D38E}" srcOrd="0" destOrd="0" presId="urn:microsoft.com/office/officeart/2005/8/layout/orgChart1#1"/>
    <dgm:cxn modelId="{531DC537-7F1F-4D91-AD56-BB9BAE20E5AD}" type="presOf" srcId="{805ECDB2-1D9E-4482-B53D-C87D0DB1C383}" destId="{3B622BD3-890F-43A3-98CE-1C56007D1109}" srcOrd="0" destOrd="0" presId="urn:microsoft.com/office/officeart/2005/8/layout/orgChart1#1"/>
    <dgm:cxn modelId="{E4F268A6-DE63-46F1-BDC3-296739FB25D3}" type="presOf" srcId="{9EA3B042-1A36-4DC8-A7C2-5E60CBE51F12}" destId="{ED640F02-AC0A-4DB8-A610-17845CEA16DF}" srcOrd="1" destOrd="0" presId="urn:microsoft.com/office/officeart/2005/8/layout/orgChart1#1"/>
    <dgm:cxn modelId="{771443D5-B05B-47CC-AFBE-C0CC07C62B1A}" srcId="{4B639F47-BEE9-42F5-BB85-E886FCFD0033}" destId="{061C85F4-F922-4C42-81FA-449EE73D1387}" srcOrd="1" destOrd="0" parTransId="{59B5BA32-DAB5-4C6A-822D-BB42A7007B09}" sibTransId="{61D1CAF0-B32C-4176-A01E-FAC7BE58E31D}"/>
    <dgm:cxn modelId="{1BD57436-560F-48A8-951F-171A2B5FC2B4}" type="presOf" srcId="{FE3CA9CA-EDD8-4170-9BC2-71C5E12E0BAF}" destId="{B6EE10CC-A2A0-4B40-B1B2-26EC25C09257}" srcOrd="1" destOrd="0" presId="urn:microsoft.com/office/officeart/2005/8/layout/orgChart1#1"/>
    <dgm:cxn modelId="{61D4A8AC-50A1-4C02-8E38-21E7FAA812AD}" type="presOf" srcId="{64DB77B4-D465-48FE-8960-12616C199868}" destId="{C69E70F6-DA8F-4CD6-AB93-A03C0A16D53B}" srcOrd="0" destOrd="0" presId="urn:microsoft.com/office/officeart/2005/8/layout/orgChart1#1"/>
    <dgm:cxn modelId="{B02544FD-63DA-4694-AB61-AA9E3DD174E3}" srcId="{8D609EA1-ABDB-41D8-9B4E-A9262D1D3031}" destId="{FE3CA9CA-EDD8-4170-9BC2-71C5E12E0BAF}" srcOrd="0" destOrd="0" parTransId="{54388D0E-CAF7-498C-B12A-B809AA2F1962}" sibTransId="{E61FE528-193B-4176-950C-30681E198596}"/>
    <dgm:cxn modelId="{70C9B624-0620-4C61-8BB0-3DF3DBC16242}" type="presOf" srcId="{12714FC6-8B41-47E5-91DD-F02D34D23B93}" destId="{E3FD3950-A312-4B04-9183-CEB70C7CD3C1}" srcOrd="2" destOrd="0" presId="urn:microsoft.com/office/officeart/2005/8/layout/orgChart1#1"/>
    <dgm:cxn modelId="{1B5D9A98-8AC0-4695-92E7-4AFB3879D6D9}" srcId="{4B639F47-BEE9-42F5-BB85-E886FCFD0033}" destId="{AEDF353C-6901-4701-B6E4-5D1B9D3CD526}" srcOrd="3" destOrd="0" parTransId="{A46F3FCB-97A0-4673-968E-B9C8CB6C0736}" sibTransId="{4E9018FE-DFCA-431C-B869-B3A218190DF9}"/>
    <dgm:cxn modelId="{74DB8BE9-3C5F-499E-98DC-BFC975FB6C3B}" type="presOf" srcId="{4BD7CB7F-D33D-43AF-BC6A-703E28A7B323}" destId="{986FB2AD-F28D-48BB-8CDF-D64AC354E98B}" srcOrd="0" destOrd="0" presId="urn:microsoft.com/office/officeart/2005/8/layout/orgChart1#1"/>
    <dgm:cxn modelId="{4DAACF36-6941-49D4-86E0-ACCDACF18CC4}" type="presOf" srcId="{E257AA04-74C0-4458-A03F-CCE679AEA455}" destId="{5A50F1E3-793D-4EB2-8D51-A41747EDE3E2}" srcOrd="1" destOrd="0" presId="urn:microsoft.com/office/officeart/2005/8/layout/orgChart1#1"/>
    <dgm:cxn modelId="{43F4336D-A0F1-423B-8457-E32AC725F78D}" type="presOf" srcId="{AEDF353C-6901-4701-B6E4-5D1B9D3CD526}" destId="{E376EF44-A023-474F-A09F-756A007CB138}" srcOrd="2" destOrd="0" presId="urn:microsoft.com/office/officeart/2005/8/layout/orgChart1#1"/>
    <dgm:cxn modelId="{6D5CE6CA-E7E6-4610-B926-FE224DD8F85D}" type="presOf" srcId="{8D609EA1-ABDB-41D8-9B4E-A9262D1D3031}" destId="{31E15AB1-AC6B-4D55-B5C2-9EBE4EB32E8E}" srcOrd="2" destOrd="0" presId="urn:microsoft.com/office/officeart/2005/8/layout/orgChart1#1"/>
    <dgm:cxn modelId="{55D8E985-DE23-4B3D-8650-CBC5DD4B029E}" type="presOf" srcId="{5C766275-F346-4C6C-AC20-81162A9B551C}" destId="{9DA49968-E466-4685-BF0B-AF39184A39D5}" srcOrd="1" destOrd="0" presId="urn:microsoft.com/office/officeart/2005/8/layout/orgChart1#1"/>
    <dgm:cxn modelId="{1283C37B-1B1A-4874-B124-593771076C41}" type="presOf" srcId="{A46F3FCB-97A0-4673-968E-B9C8CB6C0736}" destId="{DDF4849D-CFFE-4A04-9F33-E0792BBF5146}" srcOrd="0" destOrd="0" presId="urn:microsoft.com/office/officeart/2005/8/layout/orgChart1#1"/>
    <dgm:cxn modelId="{E4BBFE4B-7CCA-4C6C-B697-F557EA5054A7}" type="presOf" srcId="{0EB3847F-4715-49AF-A2C4-298415678600}" destId="{C5673D15-F628-44A7-9409-D6DF2048640E}" srcOrd="2" destOrd="0" presId="urn:microsoft.com/office/officeart/2005/8/layout/orgChart1#1"/>
    <dgm:cxn modelId="{5BFB8209-EC1F-4663-89D2-E2F3DEE13F6E}" type="presOf" srcId="{061C85F4-F922-4C42-81FA-449EE73D1387}" destId="{CDEBC6FE-AEBC-44CF-997B-209AA5F8328C}" srcOrd="1" destOrd="0" presId="urn:microsoft.com/office/officeart/2005/8/layout/orgChart1#1"/>
    <dgm:cxn modelId="{FE77D8F2-629A-4953-8FE2-3886FA2E4873}" type="presOf" srcId="{5C766275-F346-4C6C-AC20-81162A9B551C}" destId="{9757BC69-A07D-4BDA-A195-68A91DB4FF78}" srcOrd="2" destOrd="0" presId="urn:microsoft.com/office/officeart/2005/8/layout/orgChart1#1"/>
    <dgm:cxn modelId="{6D1D6ADC-BFE0-4026-82A6-98B6EAB0F8B6}" srcId="{FE3CA9CA-EDD8-4170-9BC2-71C5E12E0BAF}" destId="{805ECDB2-1D9E-4482-B53D-C87D0DB1C383}" srcOrd="2" destOrd="0" parTransId="{6D7224CC-CEF8-43B0-B48E-8C63EE315FD3}" sibTransId="{2E9E1C76-C582-484C-9921-2B9D849B920D}"/>
    <dgm:cxn modelId="{14D1D303-3E5C-487A-8B1A-108ADB581202}" type="presOf" srcId="{4B639F47-BEE9-42F5-BB85-E886FCFD0033}" destId="{8E76E82A-EA75-448F-8F33-B5AC2D377B0A}" srcOrd="2" destOrd="0" presId="urn:microsoft.com/office/officeart/2005/8/layout/orgChart1#1"/>
    <dgm:cxn modelId="{DACCE9DC-BE95-426C-851E-4DE2FA69DFAB}" type="presOf" srcId="{FE3CA9CA-EDD8-4170-9BC2-71C5E12E0BAF}" destId="{66887021-B131-449F-B022-F3446E75AF5E}" srcOrd="2" destOrd="0" presId="urn:microsoft.com/office/officeart/2005/8/layout/orgChart1#1"/>
    <dgm:cxn modelId="{0619F757-5CE9-4242-93D9-CC7E58C2FE7E}" type="presOf" srcId="{AEDF353C-6901-4701-B6E4-5D1B9D3CD526}" destId="{E255B22C-C614-42FD-872A-37328AB078E6}" srcOrd="0" destOrd="0" presId="urn:microsoft.com/office/officeart/2005/8/layout/orgChart1#1"/>
    <dgm:cxn modelId="{C8BD358F-3254-4BF4-A35E-2AE287BC190A}" type="presOf" srcId="{E257AA04-74C0-4458-A03F-CCE679AEA455}" destId="{EB304BFC-2512-4DD6-BDFC-7CAB776D9BE3}" srcOrd="0" destOrd="0" presId="urn:microsoft.com/office/officeart/2005/8/layout/orgChart1#1"/>
    <dgm:cxn modelId="{7D836293-DB04-4623-A7C1-027BF23B41E0}" type="presOf" srcId="{0EB3847F-4715-49AF-A2C4-298415678600}" destId="{96AC6847-D455-462F-AA2F-0D0311E6D3A5}" srcOrd="1" destOrd="0" presId="urn:microsoft.com/office/officeart/2005/8/layout/orgChart1#1"/>
    <dgm:cxn modelId="{89681511-6241-4715-9653-A545D6302B34}" type="presOf" srcId="{FFA92439-212A-419F-8920-079FD52B49BB}" destId="{00615076-0388-473F-8D49-9E09FDB1BDA0}" srcOrd="0" destOrd="0" presId="urn:microsoft.com/office/officeart/2005/8/layout/orgChart1#1"/>
    <dgm:cxn modelId="{CFFFD585-BDED-4A86-8216-ECF2F5CFFE5A}" type="presOf" srcId="{7B547398-707B-4C34-945A-6A5DD298DBAB}" destId="{27B851AF-91E8-4C4E-9A0E-FE3A6D4285DC}" srcOrd="0" destOrd="0" presId="urn:microsoft.com/office/officeart/2005/8/layout/orgChart1#1"/>
    <dgm:cxn modelId="{1B2D45C5-88FE-429F-87E1-7F7237A14C0C}" type="presOf" srcId="{8D609EA1-ABDB-41D8-9B4E-A9262D1D3031}" destId="{1CC81C36-C52B-45D9-98F2-76CF8D1C54EB}" srcOrd="1" destOrd="0" presId="urn:microsoft.com/office/officeart/2005/8/layout/orgChart1#1"/>
    <dgm:cxn modelId="{C6D9F4DF-6510-4061-B09B-B39EE4D7EC88}" type="presOf" srcId="{0EB3847F-4715-49AF-A2C4-298415678600}" destId="{3C9492C0-25D0-4478-B747-0CA477E56B05}" srcOrd="0" destOrd="0" presId="urn:microsoft.com/office/officeart/2005/8/layout/orgChart1#1"/>
    <dgm:cxn modelId="{700B990C-C33A-40FE-9195-8225F50B020C}" type="presParOf" srcId="{E498DC9C-C5AC-4482-A26F-3B99DC5D79F0}" destId="{5EF383FA-BC41-4A2B-863A-44C8616F18F7}" srcOrd="0" destOrd="0" presId="urn:microsoft.com/office/officeart/2005/8/layout/orgChart1#1"/>
    <dgm:cxn modelId="{747BCA03-F35B-4AD0-A4DD-4F70FC430C4A}" type="presParOf" srcId="{5EF383FA-BC41-4A2B-863A-44C8616F18F7}" destId="{ACA67AF3-DF76-4CDA-9836-B86C65D5334A}" srcOrd="0" destOrd="0" presId="urn:microsoft.com/office/officeart/2005/8/layout/orgChart1#1"/>
    <dgm:cxn modelId="{9E672CDA-5D4E-4191-8B2D-14CB03D04013}" type="presParOf" srcId="{ACA67AF3-DF76-4CDA-9836-B86C65D5334A}" destId="{C0DC45AF-5C27-4C4A-8328-DA5E52E75284}" srcOrd="0" destOrd="0" presId="urn:microsoft.com/office/officeart/2005/8/layout/orgChart1#1"/>
    <dgm:cxn modelId="{7E203FC2-4758-4A54-8839-B375DD24E528}" type="presParOf" srcId="{ACA67AF3-DF76-4CDA-9836-B86C65D5334A}" destId="{E3FD3950-A312-4B04-9183-CEB70C7CD3C1}" srcOrd="1" destOrd="0" presId="urn:microsoft.com/office/officeart/2005/8/layout/orgChart1#1"/>
    <dgm:cxn modelId="{FD660FBB-F314-4C29-815B-5B29B5F5A84D}" type="presParOf" srcId="{5EF383FA-BC41-4A2B-863A-44C8616F18F7}" destId="{6E8B7744-6E85-4665-8005-DDDC584AE331}" srcOrd="1" destOrd="0" presId="urn:microsoft.com/office/officeart/2005/8/layout/orgChart1#1"/>
    <dgm:cxn modelId="{9B6951C1-60E5-4A8B-975D-9883549A6674}" type="presParOf" srcId="{5EF383FA-BC41-4A2B-863A-44C8616F18F7}" destId="{7699AE8A-8EAF-45DC-9606-97AEE558535C}" srcOrd="2" destOrd="0" presId="urn:microsoft.com/office/officeart/2005/8/layout/orgChart1#1"/>
    <dgm:cxn modelId="{E37FF943-37BA-4768-A7E3-8E356B756496}" type="presParOf" srcId="{7699AE8A-8EAF-45DC-9606-97AEE558535C}" destId="{27B851AF-91E8-4C4E-9A0E-FE3A6D4285DC}" srcOrd="0" destOrd="0" presId="urn:microsoft.com/office/officeart/2005/8/layout/orgChart1#1"/>
    <dgm:cxn modelId="{DD817752-5BD9-43A5-BA54-E647AD85E826}" type="presParOf" srcId="{7699AE8A-8EAF-45DC-9606-97AEE558535C}" destId="{5291025D-1DFF-4856-8C83-C2AA4E9CC314}" srcOrd="1" destOrd="0" presId="urn:microsoft.com/office/officeart/2005/8/layout/orgChart1#1"/>
    <dgm:cxn modelId="{AB5EBFAB-B7E2-4525-AD03-A5416FA19D59}" type="presParOf" srcId="{5291025D-1DFF-4856-8C83-C2AA4E9CC314}" destId="{CD1E2C6B-6B01-4548-991A-D2A0F8B6B890}" srcOrd="0" destOrd="0" presId="urn:microsoft.com/office/officeart/2005/8/layout/orgChart1#1"/>
    <dgm:cxn modelId="{0F3CA551-B758-41FD-BC6B-7E72F31D4FAB}" type="presParOf" srcId="{CD1E2C6B-6B01-4548-991A-D2A0F8B6B890}" destId="{1CC81C36-C52B-45D9-98F2-76CF8D1C54EB}" srcOrd="0" destOrd="0" presId="urn:microsoft.com/office/officeart/2005/8/layout/orgChart1#1"/>
    <dgm:cxn modelId="{9DA8E473-F815-469A-BA7A-1E46488BB8F7}" type="presParOf" srcId="{CD1E2C6B-6B01-4548-991A-D2A0F8B6B890}" destId="{31E15AB1-AC6B-4D55-B5C2-9EBE4EB32E8E}" srcOrd="1" destOrd="0" presId="urn:microsoft.com/office/officeart/2005/8/layout/orgChart1#1"/>
    <dgm:cxn modelId="{99653860-35CF-45AB-9195-5D4E10FAD41E}" type="presParOf" srcId="{5291025D-1DFF-4856-8C83-C2AA4E9CC314}" destId="{14354C52-0079-4218-95D0-B39CCD63FC90}" srcOrd="1" destOrd="0" presId="urn:microsoft.com/office/officeart/2005/8/layout/orgChart1#1"/>
    <dgm:cxn modelId="{F7CCF302-BFA5-4E98-9F1A-7E2D45B74F3B}" type="presParOf" srcId="{5291025D-1DFF-4856-8C83-C2AA4E9CC314}" destId="{59CB105C-D52A-4984-8276-384A20409F84}" srcOrd="2" destOrd="0" presId="urn:microsoft.com/office/officeart/2005/8/layout/orgChart1#1"/>
    <dgm:cxn modelId="{54E62B83-FCED-40FE-9265-E4DFEFB8D563}" type="presParOf" srcId="{59CB105C-D52A-4984-8276-384A20409F84}" destId="{2DD064A6-68C0-423A-9232-778092F591CD}" srcOrd="0" destOrd="0" presId="urn:microsoft.com/office/officeart/2005/8/layout/orgChart1#1"/>
    <dgm:cxn modelId="{6BDB5FA1-A5CE-41BC-AE3A-9FF5659A2C3A}" type="presParOf" srcId="{59CB105C-D52A-4984-8276-384A20409F84}" destId="{B620ADE1-7C76-4891-BD23-C9D221DBEF62}" srcOrd="1" destOrd="0" presId="urn:microsoft.com/office/officeart/2005/8/layout/orgChart1#1"/>
    <dgm:cxn modelId="{A9865392-CEF7-4936-A7C2-4E0197B49D8E}" type="presParOf" srcId="{B620ADE1-7C76-4891-BD23-C9D221DBEF62}" destId="{63C96BD0-B2DF-48BC-91A9-0F5E8D849B96}" srcOrd="0" destOrd="0" presId="urn:microsoft.com/office/officeart/2005/8/layout/orgChart1#1"/>
    <dgm:cxn modelId="{7222EE24-FC9E-4F78-9AE9-E13D33991742}" type="presParOf" srcId="{63C96BD0-B2DF-48BC-91A9-0F5E8D849B96}" destId="{B6EE10CC-A2A0-4B40-B1B2-26EC25C09257}" srcOrd="0" destOrd="0" presId="urn:microsoft.com/office/officeart/2005/8/layout/orgChart1#1"/>
    <dgm:cxn modelId="{91858D39-88FE-45D6-9A8E-F90F1EEDB8E4}" type="presParOf" srcId="{63C96BD0-B2DF-48BC-91A9-0F5E8D849B96}" destId="{66887021-B131-449F-B022-F3446E75AF5E}" srcOrd="1" destOrd="0" presId="urn:microsoft.com/office/officeart/2005/8/layout/orgChart1#1"/>
    <dgm:cxn modelId="{02A10EEC-44F1-4F3B-8D31-3E1618C07A6B}" type="presParOf" srcId="{B620ADE1-7C76-4891-BD23-C9D221DBEF62}" destId="{D6C7B9EF-29E0-414F-94AB-7657B567E193}" srcOrd="1" destOrd="0" presId="urn:microsoft.com/office/officeart/2005/8/layout/orgChart1#1"/>
    <dgm:cxn modelId="{306465BF-C468-412B-8887-DF8988332744}" type="presParOf" srcId="{B620ADE1-7C76-4891-BD23-C9D221DBEF62}" destId="{A8FDDA22-F3A5-4D1A-8532-49E2BE778BE5}" srcOrd="2" destOrd="0" presId="urn:microsoft.com/office/officeart/2005/8/layout/orgChart1#1"/>
    <dgm:cxn modelId="{2D1916C0-BC07-43B9-9F07-3FAEE3F91D7E}" type="presParOf" srcId="{A8FDDA22-F3A5-4D1A-8532-49E2BE778BE5}" destId="{00615076-0388-473F-8D49-9E09FDB1BDA0}" srcOrd="0" destOrd="0" presId="urn:microsoft.com/office/officeart/2005/8/layout/orgChart1#1"/>
    <dgm:cxn modelId="{5B577947-EC5B-4576-8332-5D3A83275C45}" type="presParOf" srcId="{A8FDDA22-F3A5-4D1A-8532-49E2BE778BE5}" destId="{32EF0AB0-B2E1-4598-947E-3894E8BF9C9E}" srcOrd="1" destOrd="0" presId="urn:microsoft.com/office/officeart/2005/8/layout/orgChart1#1"/>
    <dgm:cxn modelId="{4518E43C-E5F4-45C2-9CDC-3AFFF13F7CCA}" type="presParOf" srcId="{32EF0AB0-B2E1-4598-947E-3894E8BF9C9E}" destId="{986FB2AD-F28D-48BB-8CDF-D64AC354E98B}" srcOrd="0" destOrd="0" presId="urn:microsoft.com/office/officeart/2005/8/layout/orgChart1#1"/>
    <dgm:cxn modelId="{D2BF5EB9-1FFF-42A4-82E7-4D63D2416779}" type="presParOf" srcId="{986FB2AD-F28D-48BB-8CDF-D64AC354E98B}" destId="{213A68CC-C361-4381-A8EE-08114C4B47B0}" srcOrd="0" destOrd="0" presId="urn:microsoft.com/office/officeart/2005/8/layout/orgChart1#1"/>
    <dgm:cxn modelId="{8618958F-C883-44DE-8FA3-E0A6700C9AED}" type="presParOf" srcId="{986FB2AD-F28D-48BB-8CDF-D64AC354E98B}" destId="{3E794E18-C2BC-4834-B799-9EC68AD74393}" srcOrd="1" destOrd="0" presId="urn:microsoft.com/office/officeart/2005/8/layout/orgChart1#1"/>
    <dgm:cxn modelId="{32D64C3D-AC82-4912-8662-3047B0C7C686}" type="presParOf" srcId="{32EF0AB0-B2E1-4598-947E-3894E8BF9C9E}" destId="{C26ED875-3A7A-4834-9E5D-FE8C64409DA4}" srcOrd="1" destOrd="0" presId="urn:microsoft.com/office/officeart/2005/8/layout/orgChart1#1"/>
    <dgm:cxn modelId="{7238D9B9-EAD3-42AE-A615-B2607BF303CE}" type="presParOf" srcId="{32EF0AB0-B2E1-4598-947E-3894E8BF9C9E}" destId="{32ADB5F8-6655-489F-9840-26E9D60BCEA7}" srcOrd="2" destOrd="0" presId="urn:microsoft.com/office/officeart/2005/8/layout/orgChart1#1"/>
    <dgm:cxn modelId="{1AF508B6-387D-4BE1-B1B0-693E6ECC5A9B}" type="presParOf" srcId="{A8FDDA22-F3A5-4D1A-8532-49E2BE778BE5}" destId="{C69E70F6-DA8F-4CD6-AB93-A03C0A16D53B}" srcOrd="2" destOrd="0" presId="urn:microsoft.com/office/officeart/2005/8/layout/orgChart1#1"/>
    <dgm:cxn modelId="{9F7A8E07-5C14-46A8-9E25-01698AA135BB}" type="presParOf" srcId="{A8FDDA22-F3A5-4D1A-8532-49E2BE778BE5}" destId="{39385CD3-307C-4859-8440-31F29A08CDEF}" srcOrd="3" destOrd="0" presId="urn:microsoft.com/office/officeart/2005/8/layout/orgChart1#1"/>
    <dgm:cxn modelId="{15145200-867C-49C1-9000-2B04F7E17F7E}" type="presParOf" srcId="{39385CD3-307C-4859-8440-31F29A08CDEF}" destId="{F52A6FD6-0A60-49C7-967A-82607F7372F9}" srcOrd="0" destOrd="0" presId="urn:microsoft.com/office/officeart/2005/8/layout/orgChart1#1"/>
    <dgm:cxn modelId="{75F0C235-E203-4D4F-9977-7C3CDF823A06}" type="presParOf" srcId="{F52A6FD6-0A60-49C7-967A-82607F7372F9}" destId="{9DA49968-E466-4685-BF0B-AF39184A39D5}" srcOrd="0" destOrd="0" presId="urn:microsoft.com/office/officeart/2005/8/layout/orgChart1#1"/>
    <dgm:cxn modelId="{D89DFE63-F661-4721-8683-A1C143324181}" type="presParOf" srcId="{F52A6FD6-0A60-49C7-967A-82607F7372F9}" destId="{9757BC69-A07D-4BDA-A195-68A91DB4FF78}" srcOrd="1" destOrd="0" presId="urn:microsoft.com/office/officeart/2005/8/layout/orgChart1#1"/>
    <dgm:cxn modelId="{B743CA56-2F6C-41E8-AEBB-38A46084C26B}" type="presParOf" srcId="{39385CD3-307C-4859-8440-31F29A08CDEF}" destId="{AC2813D3-B139-4785-857A-1804FA06518E}" srcOrd="1" destOrd="0" presId="urn:microsoft.com/office/officeart/2005/8/layout/orgChart1#1"/>
    <dgm:cxn modelId="{2E45C41C-FC2F-49A8-AE3E-F69A8CCE4E8F}" type="presParOf" srcId="{39385CD3-307C-4859-8440-31F29A08CDEF}" destId="{D1D54CDE-FF35-4779-8867-FA4CE5CE0853}" srcOrd="2" destOrd="0" presId="urn:microsoft.com/office/officeart/2005/8/layout/orgChart1#1"/>
    <dgm:cxn modelId="{CE8B4925-39F2-44EA-B76F-C3F0CDE9C0DC}" type="presParOf" srcId="{A8FDDA22-F3A5-4D1A-8532-49E2BE778BE5}" destId="{489C494E-1520-4B6B-8CC4-8B069DBF6DEB}" srcOrd="4" destOrd="0" presId="urn:microsoft.com/office/officeart/2005/8/layout/orgChart1#1"/>
    <dgm:cxn modelId="{99CDAFBA-697F-4FE0-A3CA-42C8B3EAD09B}" type="presParOf" srcId="{A8FDDA22-F3A5-4D1A-8532-49E2BE778BE5}" destId="{E4E8DF90-7E59-4E62-B7FC-7A64C7F35490}" srcOrd="5" destOrd="0" presId="urn:microsoft.com/office/officeart/2005/8/layout/orgChart1#1"/>
    <dgm:cxn modelId="{A8F1FEAA-E9D5-44AC-961A-AEDFC9624278}" type="presParOf" srcId="{E4E8DF90-7E59-4E62-B7FC-7A64C7F35490}" destId="{3B622BD3-890F-43A3-98CE-1C56007D1109}" srcOrd="0" destOrd="0" presId="urn:microsoft.com/office/officeart/2005/8/layout/orgChart1#1"/>
    <dgm:cxn modelId="{682BFCB4-8DD8-4024-A7A0-158654614E84}" type="presParOf" srcId="{3B622BD3-890F-43A3-98CE-1C56007D1109}" destId="{22797352-A891-4975-8547-FFA9FFD05519}" srcOrd="0" destOrd="0" presId="urn:microsoft.com/office/officeart/2005/8/layout/orgChart1#1"/>
    <dgm:cxn modelId="{C0BDCFDB-B950-4AFC-A6DA-E3BCDBEBAE07}" type="presParOf" srcId="{3B622BD3-890F-43A3-98CE-1C56007D1109}" destId="{69AC436C-FC1F-4071-B834-4C4864C951EB}" srcOrd="1" destOrd="0" presId="urn:microsoft.com/office/officeart/2005/8/layout/orgChart1#1"/>
    <dgm:cxn modelId="{A29D6C45-5FCB-4DE9-B275-B1E5B6EFE66C}" type="presParOf" srcId="{E4E8DF90-7E59-4E62-B7FC-7A64C7F35490}" destId="{5CF0439D-CA6D-4A79-BED4-67E609EF4CD0}" srcOrd="1" destOrd="0" presId="urn:microsoft.com/office/officeart/2005/8/layout/orgChart1#1"/>
    <dgm:cxn modelId="{37530E8C-98D8-44B3-9605-FB56D5904653}" type="presParOf" srcId="{E4E8DF90-7E59-4E62-B7FC-7A64C7F35490}" destId="{97468FF3-7663-457A-8100-70E119BD6CA4}" srcOrd="2" destOrd="0" presId="urn:microsoft.com/office/officeart/2005/8/layout/orgChart1#1"/>
    <dgm:cxn modelId="{E2B477E4-6260-4660-832A-3DFA0D6BC20B}" type="presParOf" srcId="{59CB105C-D52A-4984-8276-384A20409F84}" destId="{1777DB9A-1CC3-4C02-B982-35701554D38E}" srcOrd="2" destOrd="0" presId="urn:microsoft.com/office/officeart/2005/8/layout/orgChart1#1"/>
    <dgm:cxn modelId="{2E71E5DA-3201-455D-859C-1335C48C2274}" type="presParOf" srcId="{59CB105C-D52A-4984-8276-384A20409F84}" destId="{38556AB8-3B69-4F39-B890-DFF11EFFEFD9}" srcOrd="3" destOrd="0" presId="urn:microsoft.com/office/officeart/2005/8/layout/orgChart1#1"/>
    <dgm:cxn modelId="{AF5BE1A0-1B38-48CE-AD6D-205CF327D362}" type="presParOf" srcId="{38556AB8-3B69-4F39-B890-DFF11EFFEFD9}" destId="{3C9492C0-25D0-4478-B747-0CA477E56B05}" srcOrd="0" destOrd="0" presId="urn:microsoft.com/office/officeart/2005/8/layout/orgChart1#1"/>
    <dgm:cxn modelId="{0CD29C42-3D3A-44BC-8198-A9C461D16609}" type="presParOf" srcId="{3C9492C0-25D0-4478-B747-0CA477E56B05}" destId="{96AC6847-D455-462F-AA2F-0D0311E6D3A5}" srcOrd="0" destOrd="0" presId="urn:microsoft.com/office/officeart/2005/8/layout/orgChart1#1"/>
    <dgm:cxn modelId="{F9EC8FCB-A3D7-49BA-847F-954328EBF45A}" type="presParOf" srcId="{3C9492C0-25D0-4478-B747-0CA477E56B05}" destId="{C5673D15-F628-44A7-9409-D6DF2048640E}" srcOrd="1" destOrd="0" presId="urn:microsoft.com/office/officeart/2005/8/layout/orgChart1#1"/>
    <dgm:cxn modelId="{124C52D8-0DA1-4DA0-9177-B5D1D52FE638}" type="presParOf" srcId="{38556AB8-3B69-4F39-B890-DFF11EFFEFD9}" destId="{AA3A2CDA-22B2-4C75-9FBC-377C1AB1499A}" srcOrd="1" destOrd="0" presId="urn:microsoft.com/office/officeart/2005/8/layout/orgChart1#1"/>
    <dgm:cxn modelId="{1A7D72D0-D5F2-430F-BF1E-07C78F70E13A}" type="presParOf" srcId="{38556AB8-3B69-4F39-B890-DFF11EFFEFD9}" destId="{92ADC52D-5D77-4AA0-8D9F-C52B10089C2D}" srcOrd="2" destOrd="0" presId="urn:microsoft.com/office/officeart/2005/8/layout/orgChart1#1"/>
    <dgm:cxn modelId="{E326161E-9A18-4AF6-AEC7-AB11BF03231E}" type="presParOf" srcId="{7699AE8A-8EAF-45DC-9606-97AEE558535C}" destId="{DCA1B56A-924A-4B0E-BDC5-5B0F7E8DE07F}" srcOrd="2" destOrd="0" presId="urn:microsoft.com/office/officeart/2005/8/layout/orgChart1#1"/>
    <dgm:cxn modelId="{7538250B-EE92-4F08-9268-A06F28C96B93}" type="presParOf" srcId="{7699AE8A-8EAF-45DC-9606-97AEE558535C}" destId="{F75451D7-1EDF-467C-A042-3EF63271213E}" srcOrd="3" destOrd="0" presId="urn:microsoft.com/office/officeart/2005/8/layout/orgChart1#1"/>
    <dgm:cxn modelId="{73134E93-ACA5-4928-9B87-0D0F88658BA0}" type="presParOf" srcId="{F75451D7-1EDF-467C-A042-3EF63271213E}" destId="{E5E7C013-A61A-45A5-93BA-44337D1A311C}" srcOrd="0" destOrd="0" presId="urn:microsoft.com/office/officeart/2005/8/layout/orgChart1#1"/>
    <dgm:cxn modelId="{6186790E-027A-4BE9-BE17-516E86C59220}" type="presParOf" srcId="{E5E7C013-A61A-45A5-93BA-44337D1A311C}" destId="{A9E028F9-108F-42FD-8BE9-166DED0C21B6}" srcOrd="0" destOrd="0" presId="urn:microsoft.com/office/officeart/2005/8/layout/orgChart1#1"/>
    <dgm:cxn modelId="{9022121F-4264-40CC-A3B5-36823E7202EB}" type="presParOf" srcId="{E5E7C013-A61A-45A5-93BA-44337D1A311C}" destId="{8E76E82A-EA75-448F-8F33-B5AC2D377B0A}" srcOrd="1" destOrd="0" presId="urn:microsoft.com/office/officeart/2005/8/layout/orgChart1#1"/>
    <dgm:cxn modelId="{CAFA17CE-C004-4D3E-A588-8C24E52DC0D3}" type="presParOf" srcId="{F75451D7-1EDF-467C-A042-3EF63271213E}" destId="{3CFA855B-6B8F-472A-96AF-789F53D4F383}" srcOrd="1" destOrd="0" presId="urn:microsoft.com/office/officeart/2005/8/layout/orgChart1#1"/>
    <dgm:cxn modelId="{712D5FCA-D153-41E3-8596-C9BD1080960C}" type="presParOf" srcId="{F75451D7-1EDF-467C-A042-3EF63271213E}" destId="{B59F6911-543F-424A-BFF2-1379DCA16D83}" srcOrd="2" destOrd="0" presId="urn:microsoft.com/office/officeart/2005/8/layout/orgChart1#1"/>
    <dgm:cxn modelId="{B80B87E0-1DA3-481E-8BD7-26AA8FE94F10}" type="presParOf" srcId="{B59F6911-543F-424A-BFF2-1379DCA16D83}" destId="{7E990BEC-755E-42BC-A4B2-689898451857}" srcOrd="0" destOrd="0" presId="urn:microsoft.com/office/officeart/2005/8/layout/orgChart1#1"/>
    <dgm:cxn modelId="{E06F9461-8AAA-498B-8268-D3AA0F7629CA}" type="presParOf" srcId="{B59F6911-543F-424A-BFF2-1379DCA16D83}" destId="{EC19F6BD-6765-4855-914C-76C0C74DCDC6}" srcOrd="1" destOrd="0" presId="urn:microsoft.com/office/officeart/2005/8/layout/orgChart1#1"/>
    <dgm:cxn modelId="{DC673958-16F9-490E-BEE2-9FA4FBDA1918}" type="presParOf" srcId="{EC19F6BD-6765-4855-914C-76C0C74DCDC6}" destId="{8DB3695C-F21D-4845-A83D-557148712110}" srcOrd="0" destOrd="0" presId="urn:microsoft.com/office/officeart/2005/8/layout/orgChart1#1"/>
    <dgm:cxn modelId="{B6B1DD04-9568-4EA4-8F58-783339ADBA29}" type="presParOf" srcId="{8DB3695C-F21D-4845-A83D-557148712110}" destId="{ED640F02-AC0A-4DB8-A610-17845CEA16DF}" srcOrd="0" destOrd="0" presId="urn:microsoft.com/office/officeart/2005/8/layout/orgChart1#1"/>
    <dgm:cxn modelId="{EB7DEC37-759C-4625-AE94-5F79B60824D0}" type="presParOf" srcId="{8DB3695C-F21D-4845-A83D-557148712110}" destId="{B07FCFE1-E87B-4D7D-9752-545EFF2F33D7}" srcOrd="1" destOrd="0" presId="urn:microsoft.com/office/officeart/2005/8/layout/orgChart1#1"/>
    <dgm:cxn modelId="{B5EE38F1-A288-4289-BDCE-F1A176037844}" type="presParOf" srcId="{EC19F6BD-6765-4855-914C-76C0C74DCDC6}" destId="{7A463D4C-9AFD-4556-AF97-7CF5A61AF96D}" srcOrd="1" destOrd="0" presId="urn:microsoft.com/office/officeart/2005/8/layout/orgChart1#1"/>
    <dgm:cxn modelId="{9D0C9198-674C-4370-87B8-C88A34FF6FFB}" type="presParOf" srcId="{EC19F6BD-6765-4855-914C-76C0C74DCDC6}" destId="{29FF2AF8-CE6A-4D73-9202-2C3DDC7AC1DB}" srcOrd="2" destOrd="0" presId="urn:microsoft.com/office/officeart/2005/8/layout/orgChart1#1"/>
    <dgm:cxn modelId="{C0026978-10AD-455E-AA83-913B0C6345A7}" type="presParOf" srcId="{B59F6911-543F-424A-BFF2-1379DCA16D83}" destId="{D4358630-868A-4C3C-ADE0-A2E440DDFBFF}" srcOrd="2" destOrd="0" presId="urn:microsoft.com/office/officeart/2005/8/layout/orgChart1#1"/>
    <dgm:cxn modelId="{25279B41-6AF5-4F9D-8D26-E5C6D6DD181B}" type="presParOf" srcId="{B59F6911-543F-424A-BFF2-1379DCA16D83}" destId="{6F23DE77-80EC-43C1-A5F8-338DB8FDFB64}" srcOrd="3" destOrd="0" presId="urn:microsoft.com/office/officeart/2005/8/layout/orgChart1#1"/>
    <dgm:cxn modelId="{5E097579-DDDC-4B43-9051-B03B6BE5D403}" type="presParOf" srcId="{6F23DE77-80EC-43C1-A5F8-338DB8FDFB64}" destId="{A515B0DD-6BF2-4596-BDFF-9B02A07671AB}" srcOrd="0" destOrd="0" presId="urn:microsoft.com/office/officeart/2005/8/layout/orgChart1#1"/>
    <dgm:cxn modelId="{0E666211-6CCE-47D3-8189-02FB0AA8132C}" type="presParOf" srcId="{A515B0DD-6BF2-4596-BDFF-9B02A07671AB}" destId="{CDEBC6FE-AEBC-44CF-997B-209AA5F8328C}" srcOrd="0" destOrd="0" presId="urn:microsoft.com/office/officeart/2005/8/layout/orgChart1#1"/>
    <dgm:cxn modelId="{00AAC958-9519-4618-A900-5591EC674097}" type="presParOf" srcId="{A515B0DD-6BF2-4596-BDFF-9B02A07671AB}" destId="{624DB5BF-49A8-4B69-90A1-FF8CB8AFC3BE}" srcOrd="1" destOrd="0" presId="urn:microsoft.com/office/officeart/2005/8/layout/orgChart1#1"/>
    <dgm:cxn modelId="{595CC73B-FA92-4F9A-949B-33A8FC7F98C6}" type="presParOf" srcId="{6F23DE77-80EC-43C1-A5F8-338DB8FDFB64}" destId="{9ED75408-E9B2-455F-9371-CDEC036AC119}" srcOrd="1" destOrd="0" presId="urn:microsoft.com/office/officeart/2005/8/layout/orgChart1#1"/>
    <dgm:cxn modelId="{C970FFFE-E69E-4912-9DE1-B81FFB376ABF}" type="presParOf" srcId="{6F23DE77-80EC-43C1-A5F8-338DB8FDFB64}" destId="{BEE900A1-51A8-4475-8515-B2CED19A55E1}" srcOrd="2" destOrd="0" presId="urn:microsoft.com/office/officeart/2005/8/layout/orgChart1#1"/>
    <dgm:cxn modelId="{7C142D77-01D6-49F5-A2C9-67408DCFD35C}" type="presParOf" srcId="{B59F6911-543F-424A-BFF2-1379DCA16D83}" destId="{5B1EB2B2-642A-4BBE-9898-4F09132552BD}" srcOrd="4" destOrd="0" presId="urn:microsoft.com/office/officeart/2005/8/layout/orgChart1#1"/>
    <dgm:cxn modelId="{9F566543-A8A7-4D63-80DC-9A46BB8C9DF7}" type="presParOf" srcId="{B59F6911-543F-424A-BFF2-1379DCA16D83}" destId="{BE3D05C3-5C4E-4057-8758-9908159FED81}" srcOrd="5" destOrd="0" presId="urn:microsoft.com/office/officeart/2005/8/layout/orgChart1#1"/>
    <dgm:cxn modelId="{C5663415-2DAC-4966-9BB4-21CB05A5CC40}" type="presParOf" srcId="{BE3D05C3-5C4E-4057-8758-9908159FED81}" destId="{EB304BFC-2512-4DD6-BDFC-7CAB776D9BE3}" srcOrd="0" destOrd="0" presId="urn:microsoft.com/office/officeart/2005/8/layout/orgChart1#1"/>
    <dgm:cxn modelId="{A3464ED1-F5C5-4A59-A802-84E457BA4670}" type="presParOf" srcId="{EB304BFC-2512-4DD6-BDFC-7CAB776D9BE3}" destId="{5A50F1E3-793D-4EB2-8D51-A41747EDE3E2}" srcOrd="0" destOrd="0" presId="urn:microsoft.com/office/officeart/2005/8/layout/orgChart1#1"/>
    <dgm:cxn modelId="{217D6F24-7021-480B-B44F-8CACB6B11CA8}" type="presParOf" srcId="{EB304BFC-2512-4DD6-BDFC-7CAB776D9BE3}" destId="{19EA6663-E82A-40F5-93DE-9F02CF81C4B8}" srcOrd="1" destOrd="0" presId="urn:microsoft.com/office/officeart/2005/8/layout/orgChart1#1"/>
    <dgm:cxn modelId="{68FCBD3A-3909-4702-9FB8-8EF86571AD29}" type="presParOf" srcId="{BE3D05C3-5C4E-4057-8758-9908159FED81}" destId="{24A8D02C-64CD-4292-876D-2403297F06ED}" srcOrd="1" destOrd="0" presId="urn:microsoft.com/office/officeart/2005/8/layout/orgChart1#1"/>
    <dgm:cxn modelId="{54944498-5254-47CA-8CA5-488507548578}" type="presParOf" srcId="{BE3D05C3-5C4E-4057-8758-9908159FED81}" destId="{D4943CA1-8002-4A20-8C6F-3A05F4C5C66E}" srcOrd="2" destOrd="0" presId="urn:microsoft.com/office/officeart/2005/8/layout/orgChart1#1"/>
    <dgm:cxn modelId="{7F2B6B68-A3A5-4B74-96B1-115EF8F9E837}" type="presParOf" srcId="{B59F6911-543F-424A-BFF2-1379DCA16D83}" destId="{DDF4849D-CFFE-4A04-9F33-E0792BBF5146}" srcOrd="6" destOrd="0" presId="urn:microsoft.com/office/officeart/2005/8/layout/orgChart1#1"/>
    <dgm:cxn modelId="{8CE45F2F-EE77-4FA7-9E8C-1FFFD91213FE}" type="presParOf" srcId="{B59F6911-543F-424A-BFF2-1379DCA16D83}" destId="{4E89DE85-0126-42F2-A9A6-BBB84799BA46}" srcOrd="7" destOrd="0" presId="urn:microsoft.com/office/officeart/2005/8/layout/orgChart1#1"/>
    <dgm:cxn modelId="{A2D41E13-F7C2-45D0-9F1F-598698C075FB}" type="presParOf" srcId="{4E89DE85-0126-42F2-A9A6-BBB84799BA46}" destId="{E255B22C-C614-42FD-872A-37328AB078E6}" srcOrd="0" destOrd="0" presId="urn:microsoft.com/office/officeart/2005/8/layout/orgChart1#1"/>
    <dgm:cxn modelId="{F656B98C-486B-4753-87C8-B9D904A21D86}" type="presParOf" srcId="{E255B22C-C614-42FD-872A-37328AB078E6}" destId="{1F749C66-37EF-4348-8AAD-F4CAC2D24389}" srcOrd="0" destOrd="0" presId="urn:microsoft.com/office/officeart/2005/8/layout/orgChart1#1"/>
    <dgm:cxn modelId="{9EE6AD57-5497-4419-8834-A8330CC790B1}" type="presParOf" srcId="{E255B22C-C614-42FD-872A-37328AB078E6}" destId="{E376EF44-A023-474F-A09F-756A007CB138}" srcOrd="1" destOrd="0" presId="urn:microsoft.com/office/officeart/2005/8/layout/orgChart1#1"/>
    <dgm:cxn modelId="{DFDBA072-15FE-4D2D-A17E-C1C22CF40C36}" type="presParOf" srcId="{4E89DE85-0126-42F2-A9A6-BBB84799BA46}" destId="{E2E29955-7F44-4B3C-8855-2AE5B23C238B}" srcOrd="1" destOrd="0" presId="urn:microsoft.com/office/officeart/2005/8/layout/orgChart1#1"/>
    <dgm:cxn modelId="{55505D2C-E064-431D-BF4D-B82ED9A4D6A8}" type="presParOf" srcId="{4E89DE85-0126-42F2-A9A6-BBB84799BA46}" destId="{6B529673-5885-4BC6-A3E4-0E6F1E68A5E7}" srcOrd="2" destOrd="0" presId="urn:microsoft.com/office/officeart/2005/8/layout/orgChart1#1"/>
    <dgm:cxn modelId="{7C797EAC-86A7-4F2B-94F1-AFDFC71A6C28}" type="presParOf" srcId="{B59F6911-543F-424A-BFF2-1379DCA16D83}" destId="{343ADE1A-26AA-41A3-A947-16FCA3966B83}" srcOrd="8" destOrd="0" presId="urn:microsoft.com/office/officeart/2005/8/layout/orgChart1#1"/>
    <dgm:cxn modelId="{064967B5-E75B-4384-8E14-FDBC52520B2A}" type="presParOf" srcId="{B59F6911-543F-424A-BFF2-1379DCA16D83}" destId="{3754BFA7-1D42-4F20-9015-B3E1DDA3B72B}" srcOrd="9" destOrd="0" presId="urn:microsoft.com/office/officeart/2005/8/layout/orgChart1#1"/>
    <dgm:cxn modelId="{017DF98C-D7BD-41A2-8E1B-D18026DC07CB}" type="presParOf" srcId="{3754BFA7-1D42-4F20-9015-B3E1DDA3B72B}" destId="{D864FBD4-4674-4FC5-8633-64332118B1B8}" srcOrd="0" destOrd="0" presId="urn:microsoft.com/office/officeart/2005/8/layout/orgChart1#1"/>
    <dgm:cxn modelId="{CD151415-E447-4F65-9B05-519E5E70BDDF}" type="presParOf" srcId="{D864FBD4-4674-4FC5-8633-64332118B1B8}" destId="{2EEDA248-A45F-48CC-9A56-9ABA3AA1A558}" srcOrd="0" destOrd="0" presId="urn:microsoft.com/office/officeart/2005/8/layout/orgChart1#1"/>
    <dgm:cxn modelId="{073B48BB-E7BE-42F6-B314-415E352E6EF1}" type="presParOf" srcId="{D864FBD4-4674-4FC5-8633-64332118B1B8}" destId="{5398C7B2-5205-4664-938A-3C89F6EDE01D}" srcOrd="1" destOrd="0" presId="urn:microsoft.com/office/officeart/2005/8/layout/orgChart1#1"/>
    <dgm:cxn modelId="{29A396DE-C329-49CD-B2C4-347113A5D2E2}" type="presParOf" srcId="{3754BFA7-1D42-4F20-9015-B3E1DDA3B72B}" destId="{B32394F5-0C2B-4D0F-8C2F-00867D403349}" srcOrd="1" destOrd="0" presId="urn:microsoft.com/office/officeart/2005/8/layout/orgChart1#1"/>
    <dgm:cxn modelId="{206F1231-334B-4D36-8EB3-D509988D10DA}" type="presParOf" srcId="{3754BFA7-1D42-4F20-9015-B3E1DDA3B72B}" destId="{CBA115F1-7C0C-4897-8698-C7DEF7127FA3}" srcOrd="2" destOrd="0" presId="urn:microsoft.com/office/officeart/2005/8/layout/orgChart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3EB5D5-A297-4875-9762-03725668033F}" type="doc">
      <dgm:prSet loTypeId="urn:microsoft.com/office/officeart/2008/layout/HorizontalMultiLevelHierarchy#1" loCatId="hierarchy" qsTypeId="urn:microsoft.com/office/officeart/2005/8/quickstyle/3d5#1" qsCatId="3D" csTypeId="urn:microsoft.com/office/officeart/2005/8/colors/colorful4#1" csCatId="colorful" phldr="true"/>
      <dgm:spPr/>
      <dgm:t>
        <a:bodyPr/>
        <a:lstStyle/>
        <a:p>
          <a:endParaRPr lang="zh-CN" altLang="en-US"/>
        </a:p>
      </dgm:t>
    </dgm:pt>
    <dgm:pt modelId="{C05D3B9C-FD14-4D87-8C88-6A7B72F089AB}">
      <dgm:prSet phldrT="[文本]" custT="true"/>
      <dgm:spPr>
        <a:solidFill>
          <a:schemeClr val="accent2"/>
        </a:solidFill>
        <a:effectLst>
          <a:outerShdw blurRad="50800" dist="38100" dir="2700000" algn="tl" rotWithShape="0">
            <a:prstClr val="black">
              <a:alpha val="40000"/>
            </a:prstClr>
          </a:outerShdw>
        </a:effectLst>
        <a:sp3d extrusionH="381000" contourW="38100" prstMaterial="matte">
          <a:contourClr>
            <a:schemeClr val="lt1"/>
          </a:contourClr>
        </a:sp3d>
      </dgm:spPr>
      <dgm:t>
        <a:bodyPr vert="vert"/>
        <a:lstStyle/>
        <a:p>
          <a:r>
            <a:rPr lang="zh-CN" altLang="en-US" sz="2400" b="1" dirty="0" smtClean="0">
              <a:latin typeface="黑体" panose="02010609060101010101" charset="-122"/>
              <a:ea typeface="黑体" panose="02010609060101010101" charset="-122"/>
            </a:rPr>
            <a:t>法人单位</a:t>
          </a:r>
          <a:endParaRPr lang="zh-CN" altLang="en-US" sz="2400" b="1" dirty="0">
            <a:latin typeface="黑体" panose="02010609060101010101" charset="-122"/>
            <a:ea typeface="黑体" panose="02010609060101010101" charset="-122"/>
          </a:endParaRPr>
        </a:p>
      </dgm:t>
    </dgm:pt>
    <dgm:pt modelId="{1FCC7F44-5DD3-46A7-8371-1225CB87579C}" cxnId="{D9B5FBD2-9CD4-4E24-9828-AEAFD87E4FEB}" type="parTrans">
      <dgm:prSet/>
      <dgm:spPr/>
      <dgm:t>
        <a:bodyPr/>
        <a:lstStyle/>
        <a:p>
          <a:endParaRPr lang="zh-CN" altLang="en-US"/>
        </a:p>
      </dgm:t>
    </dgm:pt>
    <dgm:pt modelId="{DF70C346-7ABC-453A-AC21-B912CCC3F024}" cxnId="{D9B5FBD2-9CD4-4E24-9828-AEAFD87E4FEB}" type="sibTrans">
      <dgm:prSet/>
      <dgm:spPr/>
      <dgm:t>
        <a:bodyPr/>
        <a:lstStyle/>
        <a:p>
          <a:endParaRPr lang="zh-CN" altLang="en-US"/>
        </a:p>
      </dgm:t>
    </dgm:pt>
    <dgm:pt modelId="{C9839A79-7FDE-4114-B9E2-16C425611D62}">
      <dgm:prSet phldrT="[文本]" custT="true"/>
      <dgm:spPr>
        <a:solidFill>
          <a:srgbClr val="00B050"/>
        </a:solidFill>
      </dgm:spPr>
      <dgm:t>
        <a:bodyPr/>
        <a:lstStyle/>
        <a:p>
          <a:r>
            <a:rPr lang="zh-CN" altLang="en-US" sz="1600" b="1" dirty="0" smtClean="0">
              <a:latin typeface="黑体" panose="02010609060101010101" charset="-122"/>
              <a:ea typeface="黑体" panose="02010609060101010101" charset="-122"/>
            </a:rPr>
            <a:t>产业活动单位</a:t>
          </a:r>
          <a:endParaRPr lang="en-US" altLang="zh-CN" sz="1600" b="1" dirty="0" smtClean="0">
            <a:latin typeface="黑体" panose="02010609060101010101" charset="-122"/>
            <a:ea typeface="黑体" panose="02010609060101010101" charset="-122"/>
          </a:endParaRPr>
        </a:p>
        <a:p>
          <a:r>
            <a:rPr lang="zh-CN" altLang="en-US" sz="1600" b="1" dirty="0" smtClean="0">
              <a:latin typeface="黑体" panose="02010609060101010101" charset="-122"/>
              <a:ea typeface="黑体" panose="02010609060101010101" charset="-122"/>
            </a:rPr>
            <a:t>（本部）</a:t>
          </a:r>
          <a:endParaRPr lang="zh-CN" altLang="en-US" sz="1600" b="1" dirty="0">
            <a:latin typeface="黑体" panose="02010609060101010101" charset="-122"/>
            <a:ea typeface="黑体" panose="02010609060101010101" charset="-122"/>
          </a:endParaRPr>
        </a:p>
      </dgm:t>
    </dgm:pt>
    <dgm:pt modelId="{94CA60CB-1C82-4CBA-BCD7-100D01266E32}" cxnId="{2BFE5920-E07E-4D4B-987B-F047A8402F2D}" type="parTrans">
      <dgm:prSet/>
      <dgm:spPr/>
      <dgm:t>
        <a:bodyPr/>
        <a:lstStyle/>
        <a:p>
          <a:endParaRPr lang="zh-CN" altLang="en-US"/>
        </a:p>
      </dgm:t>
    </dgm:pt>
    <dgm:pt modelId="{88935A7E-BA69-4141-8BE4-CBA6392D1525}" cxnId="{2BFE5920-E07E-4D4B-987B-F047A8402F2D}" type="sibTrans">
      <dgm:prSet/>
      <dgm:spPr/>
      <dgm:t>
        <a:bodyPr/>
        <a:lstStyle/>
        <a:p>
          <a:endParaRPr lang="zh-CN" altLang="en-US"/>
        </a:p>
      </dgm:t>
    </dgm:pt>
    <dgm:pt modelId="{A6A697EB-1685-4B47-9ABD-357B1BB777ED}">
      <dgm:prSet phldrT="[文本]" custT="true"/>
      <dgm:spPr>
        <a:solidFill>
          <a:srgbClr val="00B050"/>
        </a:solidFill>
      </dgm:spPr>
      <dgm:t>
        <a:bodyPr/>
        <a:lstStyle/>
        <a:p>
          <a:r>
            <a:rPr lang="zh-CN" altLang="en-US" sz="1600" b="1" dirty="0" smtClean="0">
              <a:latin typeface="黑体" panose="02010609060101010101" charset="-122"/>
              <a:ea typeface="黑体" panose="02010609060101010101" charset="-122"/>
            </a:rPr>
            <a:t>产业活动单位</a:t>
          </a:r>
          <a:endParaRPr lang="en-US" altLang="zh-CN" sz="1600" b="1" dirty="0" smtClean="0">
            <a:latin typeface="黑体" panose="02010609060101010101" charset="-122"/>
            <a:ea typeface="黑体" panose="02010609060101010101" charset="-122"/>
          </a:endParaRPr>
        </a:p>
        <a:p>
          <a:r>
            <a:rPr lang="zh-CN" altLang="en-US" sz="1600" b="1" dirty="0" smtClean="0">
              <a:latin typeface="黑体" panose="02010609060101010101" charset="-122"/>
              <a:ea typeface="黑体" panose="02010609060101010101" charset="-122"/>
            </a:rPr>
            <a:t>（分厂）</a:t>
          </a:r>
          <a:endParaRPr lang="zh-CN" altLang="en-US" sz="1600" b="1" dirty="0">
            <a:latin typeface="黑体" panose="02010609060101010101" charset="-122"/>
            <a:ea typeface="黑体" panose="02010609060101010101" charset="-122"/>
          </a:endParaRPr>
        </a:p>
      </dgm:t>
    </dgm:pt>
    <dgm:pt modelId="{5C84C88B-309A-4576-A411-628023C16CE8}" cxnId="{41622F88-9039-4F6F-B964-74C0AAC3E8D1}" type="parTrans">
      <dgm:prSet/>
      <dgm:spPr/>
      <dgm:t>
        <a:bodyPr/>
        <a:lstStyle/>
        <a:p>
          <a:endParaRPr lang="zh-CN" altLang="en-US"/>
        </a:p>
      </dgm:t>
    </dgm:pt>
    <dgm:pt modelId="{180F1339-1600-4C27-9043-83B71292215D}" cxnId="{41622F88-9039-4F6F-B964-74C0AAC3E8D1}" type="sibTrans">
      <dgm:prSet/>
      <dgm:spPr/>
      <dgm:t>
        <a:bodyPr/>
        <a:lstStyle/>
        <a:p>
          <a:endParaRPr lang="zh-CN" altLang="en-US"/>
        </a:p>
      </dgm:t>
    </dgm:pt>
    <dgm:pt modelId="{98A92EC4-CFEE-4A9F-ABB0-DD368AE3D281}">
      <dgm:prSet phldrT="[文本]" custT="true"/>
      <dgm:spPr>
        <a:solidFill>
          <a:srgbClr val="00B050"/>
        </a:solidFill>
      </dgm:spPr>
      <dgm:t>
        <a:bodyPr/>
        <a:lstStyle/>
        <a:p>
          <a:r>
            <a:rPr lang="zh-CN" altLang="en-US" sz="1600" b="1" dirty="0" smtClean="0">
              <a:latin typeface="黑体" panose="02010609060101010101" charset="-122"/>
              <a:ea typeface="黑体" panose="02010609060101010101" charset="-122"/>
            </a:rPr>
            <a:t>产业活动单位</a:t>
          </a:r>
          <a:endParaRPr lang="en-US" altLang="zh-CN" sz="1600" b="1" dirty="0" smtClean="0">
            <a:latin typeface="黑体" panose="02010609060101010101" charset="-122"/>
            <a:ea typeface="黑体" panose="02010609060101010101" charset="-122"/>
          </a:endParaRPr>
        </a:p>
        <a:p>
          <a:r>
            <a:rPr lang="zh-CN" altLang="en-US" sz="1600" b="1" dirty="0" smtClean="0">
              <a:latin typeface="黑体" panose="02010609060101010101" charset="-122"/>
              <a:ea typeface="黑体" panose="02010609060101010101" charset="-122"/>
            </a:rPr>
            <a:t>（销售中心）</a:t>
          </a:r>
          <a:endParaRPr lang="zh-CN" altLang="en-US" sz="1600" b="1" dirty="0">
            <a:latin typeface="黑体" panose="02010609060101010101" charset="-122"/>
            <a:ea typeface="黑体" panose="02010609060101010101" charset="-122"/>
          </a:endParaRPr>
        </a:p>
      </dgm:t>
    </dgm:pt>
    <dgm:pt modelId="{FF3FFD11-3E5B-4771-8E9A-DD78C233623A}" cxnId="{F60A7A92-AA83-4786-A93F-E66B692A1E3A}" type="parTrans">
      <dgm:prSet/>
      <dgm:spPr/>
      <dgm:t>
        <a:bodyPr/>
        <a:lstStyle/>
        <a:p>
          <a:endParaRPr lang="zh-CN" altLang="en-US"/>
        </a:p>
      </dgm:t>
    </dgm:pt>
    <dgm:pt modelId="{B0C2D686-549C-4F5D-93AB-3723768D8B96}" cxnId="{F60A7A92-AA83-4786-A93F-E66B692A1E3A}" type="sibTrans">
      <dgm:prSet/>
      <dgm:spPr/>
      <dgm:t>
        <a:bodyPr/>
        <a:lstStyle/>
        <a:p>
          <a:endParaRPr lang="zh-CN" altLang="en-US"/>
        </a:p>
      </dgm:t>
    </dgm:pt>
    <dgm:pt modelId="{5FBF15CE-6FA4-416C-A382-6D4BDA7FA5B3}" type="pres">
      <dgm:prSet presAssocID="{8B3EB5D5-A297-4875-9762-03725668033F}" presName="Name0" presStyleCnt="0">
        <dgm:presLayoutVars>
          <dgm:chPref val="1"/>
          <dgm:dir/>
          <dgm:animOne val="branch"/>
          <dgm:animLvl val="lvl"/>
          <dgm:resizeHandles val="exact"/>
        </dgm:presLayoutVars>
      </dgm:prSet>
      <dgm:spPr/>
      <dgm:t>
        <a:bodyPr/>
        <a:lstStyle/>
        <a:p>
          <a:endParaRPr lang="zh-CN" altLang="en-US"/>
        </a:p>
      </dgm:t>
    </dgm:pt>
    <dgm:pt modelId="{6329BFB6-84B0-4ED5-92EE-5DA448F0A4E2}" type="pres">
      <dgm:prSet presAssocID="{C05D3B9C-FD14-4D87-8C88-6A7B72F089AB}" presName="root1" presStyleCnt="0"/>
      <dgm:spPr/>
    </dgm:pt>
    <dgm:pt modelId="{D469E304-A8A9-48F7-A901-78FF004889E3}" type="pres">
      <dgm:prSet presAssocID="{C05D3B9C-FD14-4D87-8C88-6A7B72F089AB}" presName="LevelOneTextNode" presStyleLbl="node0" presStyleIdx="0" presStyleCnt="1">
        <dgm:presLayoutVars>
          <dgm:chPref val="3"/>
        </dgm:presLayoutVars>
      </dgm:prSet>
      <dgm:spPr/>
      <dgm:t>
        <a:bodyPr/>
        <a:lstStyle/>
        <a:p>
          <a:endParaRPr lang="zh-CN" altLang="en-US"/>
        </a:p>
      </dgm:t>
    </dgm:pt>
    <dgm:pt modelId="{A14ED0D4-0B78-4F86-804A-DA7BA394C897}" type="pres">
      <dgm:prSet presAssocID="{C05D3B9C-FD14-4D87-8C88-6A7B72F089AB}" presName="level2hierChild" presStyleCnt="0"/>
      <dgm:spPr/>
    </dgm:pt>
    <dgm:pt modelId="{45DAC247-A2E5-4D45-A27D-68AFE0EE185D}" type="pres">
      <dgm:prSet presAssocID="{94CA60CB-1C82-4CBA-BCD7-100D01266E32}" presName="conn2-1" presStyleLbl="parChTrans1D2" presStyleIdx="0" presStyleCnt="3"/>
      <dgm:spPr/>
      <dgm:t>
        <a:bodyPr/>
        <a:lstStyle/>
        <a:p>
          <a:endParaRPr lang="zh-CN" altLang="en-US"/>
        </a:p>
      </dgm:t>
    </dgm:pt>
    <dgm:pt modelId="{F32BECCF-7888-4C7D-B91A-4AF4CF568101}" type="pres">
      <dgm:prSet presAssocID="{94CA60CB-1C82-4CBA-BCD7-100D01266E32}" presName="connTx" presStyleLbl="parChTrans1D2" presStyleIdx="0" presStyleCnt="3"/>
      <dgm:spPr/>
      <dgm:t>
        <a:bodyPr/>
        <a:lstStyle/>
        <a:p>
          <a:endParaRPr lang="zh-CN" altLang="en-US"/>
        </a:p>
      </dgm:t>
    </dgm:pt>
    <dgm:pt modelId="{62F5C00E-FDF6-43DC-B523-405803406F14}" type="pres">
      <dgm:prSet presAssocID="{C9839A79-7FDE-4114-B9E2-16C425611D62}" presName="root2" presStyleCnt="0"/>
      <dgm:spPr/>
    </dgm:pt>
    <dgm:pt modelId="{FDBCED74-A559-4774-B2DD-D3A42CF2C10F}" type="pres">
      <dgm:prSet presAssocID="{C9839A79-7FDE-4114-B9E2-16C425611D62}" presName="LevelTwoTextNode" presStyleLbl="node2" presStyleIdx="0" presStyleCnt="3">
        <dgm:presLayoutVars>
          <dgm:chPref val="3"/>
        </dgm:presLayoutVars>
      </dgm:prSet>
      <dgm:spPr/>
      <dgm:t>
        <a:bodyPr/>
        <a:lstStyle/>
        <a:p>
          <a:endParaRPr lang="zh-CN" altLang="en-US"/>
        </a:p>
      </dgm:t>
    </dgm:pt>
    <dgm:pt modelId="{B022D32A-6F17-4E3D-8F6E-F4BCC2F1E854}" type="pres">
      <dgm:prSet presAssocID="{C9839A79-7FDE-4114-B9E2-16C425611D62}" presName="level3hierChild" presStyleCnt="0"/>
      <dgm:spPr/>
    </dgm:pt>
    <dgm:pt modelId="{BF84F587-3B3E-48A7-A0B0-AFFDDDA042A5}" type="pres">
      <dgm:prSet presAssocID="{5C84C88B-309A-4576-A411-628023C16CE8}" presName="conn2-1" presStyleLbl="parChTrans1D2" presStyleIdx="1" presStyleCnt="3"/>
      <dgm:spPr/>
      <dgm:t>
        <a:bodyPr/>
        <a:lstStyle/>
        <a:p>
          <a:endParaRPr lang="zh-CN" altLang="en-US"/>
        </a:p>
      </dgm:t>
    </dgm:pt>
    <dgm:pt modelId="{B9016AEE-B893-4F45-9B4C-CE8EF9309D41}" type="pres">
      <dgm:prSet presAssocID="{5C84C88B-309A-4576-A411-628023C16CE8}" presName="connTx" presStyleLbl="parChTrans1D2" presStyleIdx="1" presStyleCnt="3"/>
      <dgm:spPr/>
      <dgm:t>
        <a:bodyPr/>
        <a:lstStyle/>
        <a:p>
          <a:endParaRPr lang="zh-CN" altLang="en-US"/>
        </a:p>
      </dgm:t>
    </dgm:pt>
    <dgm:pt modelId="{48289A5E-A985-4CB1-BE24-E4509B6A3A13}" type="pres">
      <dgm:prSet presAssocID="{A6A697EB-1685-4B47-9ABD-357B1BB777ED}" presName="root2" presStyleCnt="0"/>
      <dgm:spPr/>
    </dgm:pt>
    <dgm:pt modelId="{BC0EAD1C-A051-4837-A9AE-795AFF861E96}" type="pres">
      <dgm:prSet presAssocID="{A6A697EB-1685-4B47-9ABD-357B1BB777ED}" presName="LevelTwoTextNode" presStyleLbl="node2" presStyleIdx="1" presStyleCnt="3">
        <dgm:presLayoutVars>
          <dgm:chPref val="3"/>
        </dgm:presLayoutVars>
      </dgm:prSet>
      <dgm:spPr/>
      <dgm:t>
        <a:bodyPr/>
        <a:lstStyle/>
        <a:p>
          <a:endParaRPr lang="zh-CN" altLang="en-US"/>
        </a:p>
      </dgm:t>
    </dgm:pt>
    <dgm:pt modelId="{28F62289-A72C-431E-A080-8D106E13A4C0}" type="pres">
      <dgm:prSet presAssocID="{A6A697EB-1685-4B47-9ABD-357B1BB777ED}" presName="level3hierChild" presStyleCnt="0"/>
      <dgm:spPr/>
    </dgm:pt>
    <dgm:pt modelId="{944D89C9-09B3-46D3-BFE1-76F664901F3B}" type="pres">
      <dgm:prSet presAssocID="{FF3FFD11-3E5B-4771-8E9A-DD78C233623A}" presName="conn2-1" presStyleLbl="parChTrans1D2" presStyleIdx="2" presStyleCnt="3"/>
      <dgm:spPr/>
      <dgm:t>
        <a:bodyPr/>
        <a:lstStyle/>
        <a:p>
          <a:endParaRPr lang="zh-CN" altLang="en-US"/>
        </a:p>
      </dgm:t>
    </dgm:pt>
    <dgm:pt modelId="{7F331FA2-D9E1-4795-B411-C518EE5799B2}" type="pres">
      <dgm:prSet presAssocID="{FF3FFD11-3E5B-4771-8E9A-DD78C233623A}" presName="connTx" presStyleLbl="parChTrans1D2" presStyleIdx="2" presStyleCnt="3"/>
      <dgm:spPr/>
      <dgm:t>
        <a:bodyPr/>
        <a:lstStyle/>
        <a:p>
          <a:endParaRPr lang="zh-CN" altLang="en-US"/>
        </a:p>
      </dgm:t>
    </dgm:pt>
    <dgm:pt modelId="{119CDBC0-CA34-4078-9A40-FF2B0E16F56B}" type="pres">
      <dgm:prSet presAssocID="{98A92EC4-CFEE-4A9F-ABB0-DD368AE3D281}" presName="root2" presStyleCnt="0"/>
      <dgm:spPr/>
    </dgm:pt>
    <dgm:pt modelId="{4DA2D55B-E832-4656-9826-A150B7806E93}" type="pres">
      <dgm:prSet presAssocID="{98A92EC4-CFEE-4A9F-ABB0-DD368AE3D281}" presName="LevelTwoTextNode" presStyleLbl="node2" presStyleIdx="2" presStyleCnt="3">
        <dgm:presLayoutVars>
          <dgm:chPref val="3"/>
        </dgm:presLayoutVars>
      </dgm:prSet>
      <dgm:spPr/>
      <dgm:t>
        <a:bodyPr/>
        <a:lstStyle/>
        <a:p>
          <a:endParaRPr lang="zh-CN" altLang="en-US"/>
        </a:p>
      </dgm:t>
    </dgm:pt>
    <dgm:pt modelId="{C1DA059B-63FF-4DA8-B256-1FB0F348BC88}" type="pres">
      <dgm:prSet presAssocID="{98A92EC4-CFEE-4A9F-ABB0-DD368AE3D281}" presName="level3hierChild" presStyleCnt="0"/>
      <dgm:spPr/>
    </dgm:pt>
  </dgm:ptLst>
  <dgm:cxnLst>
    <dgm:cxn modelId="{41622F88-9039-4F6F-B964-74C0AAC3E8D1}" srcId="{C05D3B9C-FD14-4D87-8C88-6A7B72F089AB}" destId="{A6A697EB-1685-4B47-9ABD-357B1BB777ED}" srcOrd="1" destOrd="0" parTransId="{5C84C88B-309A-4576-A411-628023C16CE8}" sibTransId="{180F1339-1600-4C27-9043-83B71292215D}"/>
    <dgm:cxn modelId="{2BFE5920-E07E-4D4B-987B-F047A8402F2D}" srcId="{C05D3B9C-FD14-4D87-8C88-6A7B72F089AB}" destId="{C9839A79-7FDE-4114-B9E2-16C425611D62}" srcOrd="0" destOrd="0" parTransId="{94CA60CB-1C82-4CBA-BCD7-100D01266E32}" sibTransId="{88935A7E-BA69-4141-8BE4-CBA6392D1525}"/>
    <dgm:cxn modelId="{5198F2EA-D9E5-4D51-A581-54523313DFFE}" type="presOf" srcId="{94CA60CB-1C82-4CBA-BCD7-100D01266E32}" destId="{F32BECCF-7888-4C7D-B91A-4AF4CF568101}" srcOrd="1" destOrd="0" presId="urn:microsoft.com/office/officeart/2008/layout/HorizontalMultiLevelHierarchy#1"/>
    <dgm:cxn modelId="{5F1D716B-4094-4BEC-AA9C-9DF70794CE8A}" type="presOf" srcId="{FF3FFD11-3E5B-4771-8E9A-DD78C233623A}" destId="{7F331FA2-D9E1-4795-B411-C518EE5799B2}" srcOrd="1" destOrd="0" presId="urn:microsoft.com/office/officeart/2008/layout/HorizontalMultiLevelHierarchy#1"/>
    <dgm:cxn modelId="{B9F3F23A-87FE-4FF4-AA5C-C2A5200D5CD0}" type="presOf" srcId="{5C84C88B-309A-4576-A411-628023C16CE8}" destId="{BF84F587-3B3E-48A7-A0B0-AFFDDDA042A5}" srcOrd="0" destOrd="0" presId="urn:microsoft.com/office/officeart/2008/layout/HorizontalMultiLevelHierarchy#1"/>
    <dgm:cxn modelId="{53CA880F-35D5-447B-BEF6-454C7FB48AD4}" type="presOf" srcId="{C9839A79-7FDE-4114-B9E2-16C425611D62}" destId="{FDBCED74-A559-4774-B2DD-D3A42CF2C10F}" srcOrd="0" destOrd="0" presId="urn:microsoft.com/office/officeart/2008/layout/HorizontalMultiLevelHierarchy#1"/>
    <dgm:cxn modelId="{75D63A89-1E4B-487C-AA3C-1BEAA81787E5}" type="presOf" srcId="{C05D3B9C-FD14-4D87-8C88-6A7B72F089AB}" destId="{D469E304-A8A9-48F7-A901-78FF004889E3}" srcOrd="0" destOrd="0" presId="urn:microsoft.com/office/officeart/2008/layout/HorizontalMultiLevelHierarchy#1"/>
    <dgm:cxn modelId="{D9B5FBD2-9CD4-4E24-9828-AEAFD87E4FEB}" srcId="{8B3EB5D5-A297-4875-9762-03725668033F}" destId="{C05D3B9C-FD14-4D87-8C88-6A7B72F089AB}" srcOrd="0" destOrd="0" parTransId="{1FCC7F44-5DD3-46A7-8371-1225CB87579C}" sibTransId="{DF70C346-7ABC-453A-AC21-B912CCC3F024}"/>
    <dgm:cxn modelId="{7857C024-AB70-466F-B03C-6EE97D0E5A1C}" type="presOf" srcId="{5C84C88B-309A-4576-A411-628023C16CE8}" destId="{B9016AEE-B893-4F45-9B4C-CE8EF9309D41}" srcOrd="1" destOrd="0" presId="urn:microsoft.com/office/officeart/2008/layout/HorizontalMultiLevelHierarchy#1"/>
    <dgm:cxn modelId="{29B825D8-6202-4078-91F7-FEE51BA2EF1E}" type="presOf" srcId="{98A92EC4-CFEE-4A9F-ABB0-DD368AE3D281}" destId="{4DA2D55B-E832-4656-9826-A150B7806E93}" srcOrd="0" destOrd="0" presId="urn:microsoft.com/office/officeart/2008/layout/HorizontalMultiLevelHierarchy#1"/>
    <dgm:cxn modelId="{CCF556D8-F525-492F-BF17-BF5E55312BEE}" type="presOf" srcId="{94CA60CB-1C82-4CBA-BCD7-100D01266E32}" destId="{45DAC247-A2E5-4D45-A27D-68AFE0EE185D}" srcOrd="0" destOrd="0" presId="urn:microsoft.com/office/officeart/2008/layout/HorizontalMultiLevelHierarchy#1"/>
    <dgm:cxn modelId="{F60A7A92-AA83-4786-A93F-E66B692A1E3A}" srcId="{C05D3B9C-FD14-4D87-8C88-6A7B72F089AB}" destId="{98A92EC4-CFEE-4A9F-ABB0-DD368AE3D281}" srcOrd="2" destOrd="0" parTransId="{FF3FFD11-3E5B-4771-8E9A-DD78C233623A}" sibTransId="{B0C2D686-549C-4F5D-93AB-3723768D8B96}"/>
    <dgm:cxn modelId="{4B1350F9-7F81-47E6-8D6A-D8C05A2C3E74}" type="presOf" srcId="{A6A697EB-1685-4B47-9ABD-357B1BB777ED}" destId="{BC0EAD1C-A051-4837-A9AE-795AFF861E96}" srcOrd="0" destOrd="0" presId="urn:microsoft.com/office/officeart/2008/layout/HorizontalMultiLevelHierarchy#1"/>
    <dgm:cxn modelId="{E197E15E-481D-4D97-8D32-7E45689808E3}" type="presOf" srcId="{FF3FFD11-3E5B-4771-8E9A-DD78C233623A}" destId="{944D89C9-09B3-46D3-BFE1-76F664901F3B}" srcOrd="0" destOrd="0" presId="urn:microsoft.com/office/officeart/2008/layout/HorizontalMultiLevelHierarchy#1"/>
    <dgm:cxn modelId="{F85EEC65-2ED4-4E8D-82B4-E11ED65696D3}" type="presOf" srcId="{8B3EB5D5-A297-4875-9762-03725668033F}" destId="{5FBF15CE-6FA4-416C-A382-6D4BDA7FA5B3}" srcOrd="0" destOrd="0" presId="urn:microsoft.com/office/officeart/2008/layout/HorizontalMultiLevelHierarchy#1"/>
    <dgm:cxn modelId="{53222723-FEBA-4810-BBA9-4D8844BF1CB3}" type="presParOf" srcId="{5FBF15CE-6FA4-416C-A382-6D4BDA7FA5B3}" destId="{6329BFB6-84B0-4ED5-92EE-5DA448F0A4E2}" srcOrd="0" destOrd="0" presId="urn:microsoft.com/office/officeart/2008/layout/HorizontalMultiLevelHierarchy#1"/>
    <dgm:cxn modelId="{7227D502-A181-4FB2-99F0-E193CF128530}" type="presParOf" srcId="{6329BFB6-84B0-4ED5-92EE-5DA448F0A4E2}" destId="{D469E304-A8A9-48F7-A901-78FF004889E3}" srcOrd="0" destOrd="0" presId="urn:microsoft.com/office/officeart/2008/layout/HorizontalMultiLevelHierarchy#1"/>
    <dgm:cxn modelId="{8DB8ADBF-3C91-4487-B771-A2A9DBD6443B}" type="presParOf" srcId="{6329BFB6-84B0-4ED5-92EE-5DA448F0A4E2}" destId="{A14ED0D4-0B78-4F86-804A-DA7BA394C897}" srcOrd="1" destOrd="0" presId="urn:microsoft.com/office/officeart/2008/layout/HorizontalMultiLevelHierarchy#1"/>
    <dgm:cxn modelId="{06146935-FE65-4B9D-8382-A9F189884B75}" type="presParOf" srcId="{A14ED0D4-0B78-4F86-804A-DA7BA394C897}" destId="{45DAC247-A2E5-4D45-A27D-68AFE0EE185D}" srcOrd="0" destOrd="0" presId="urn:microsoft.com/office/officeart/2008/layout/HorizontalMultiLevelHierarchy#1"/>
    <dgm:cxn modelId="{8B82307B-A469-4DC8-ADE8-FB1367DE5D00}" type="presParOf" srcId="{45DAC247-A2E5-4D45-A27D-68AFE0EE185D}" destId="{F32BECCF-7888-4C7D-B91A-4AF4CF568101}" srcOrd="0" destOrd="0" presId="urn:microsoft.com/office/officeart/2008/layout/HorizontalMultiLevelHierarchy#1"/>
    <dgm:cxn modelId="{C8F1BC2E-BE38-4CF6-BB1B-C93712528D49}" type="presParOf" srcId="{A14ED0D4-0B78-4F86-804A-DA7BA394C897}" destId="{62F5C00E-FDF6-43DC-B523-405803406F14}" srcOrd="1" destOrd="0" presId="urn:microsoft.com/office/officeart/2008/layout/HorizontalMultiLevelHierarchy#1"/>
    <dgm:cxn modelId="{60548209-E52B-4A7A-AB55-E3B0CCB1BDA8}" type="presParOf" srcId="{62F5C00E-FDF6-43DC-B523-405803406F14}" destId="{FDBCED74-A559-4774-B2DD-D3A42CF2C10F}" srcOrd="0" destOrd="0" presId="urn:microsoft.com/office/officeart/2008/layout/HorizontalMultiLevelHierarchy#1"/>
    <dgm:cxn modelId="{57B548B7-77AF-4035-9DC6-40737AEEDD2B}" type="presParOf" srcId="{62F5C00E-FDF6-43DC-B523-405803406F14}" destId="{B022D32A-6F17-4E3D-8F6E-F4BCC2F1E854}" srcOrd="1" destOrd="0" presId="urn:microsoft.com/office/officeart/2008/layout/HorizontalMultiLevelHierarchy#1"/>
    <dgm:cxn modelId="{F1909860-0F2B-46D4-8F75-36F1657196E1}" type="presParOf" srcId="{A14ED0D4-0B78-4F86-804A-DA7BA394C897}" destId="{BF84F587-3B3E-48A7-A0B0-AFFDDDA042A5}" srcOrd="2" destOrd="0" presId="urn:microsoft.com/office/officeart/2008/layout/HorizontalMultiLevelHierarchy#1"/>
    <dgm:cxn modelId="{F2165E45-D3D4-434A-B693-D9A2D5EF7B82}" type="presParOf" srcId="{BF84F587-3B3E-48A7-A0B0-AFFDDDA042A5}" destId="{B9016AEE-B893-4F45-9B4C-CE8EF9309D41}" srcOrd="0" destOrd="0" presId="urn:microsoft.com/office/officeart/2008/layout/HorizontalMultiLevelHierarchy#1"/>
    <dgm:cxn modelId="{9B63791B-DA20-4E91-B8AE-258FB6194D99}" type="presParOf" srcId="{A14ED0D4-0B78-4F86-804A-DA7BA394C897}" destId="{48289A5E-A985-4CB1-BE24-E4509B6A3A13}" srcOrd="3" destOrd="0" presId="urn:microsoft.com/office/officeart/2008/layout/HorizontalMultiLevelHierarchy#1"/>
    <dgm:cxn modelId="{4EE8E34A-E658-41A7-9AA9-681B52DC9E9B}" type="presParOf" srcId="{48289A5E-A985-4CB1-BE24-E4509B6A3A13}" destId="{BC0EAD1C-A051-4837-A9AE-795AFF861E96}" srcOrd="0" destOrd="0" presId="urn:microsoft.com/office/officeart/2008/layout/HorizontalMultiLevelHierarchy#1"/>
    <dgm:cxn modelId="{9916BACD-D9CC-44B2-B3C7-05B9E9C5805C}" type="presParOf" srcId="{48289A5E-A985-4CB1-BE24-E4509B6A3A13}" destId="{28F62289-A72C-431E-A080-8D106E13A4C0}" srcOrd="1" destOrd="0" presId="urn:microsoft.com/office/officeart/2008/layout/HorizontalMultiLevelHierarchy#1"/>
    <dgm:cxn modelId="{D58A8682-8E0E-431F-AF41-A8797C585706}" type="presParOf" srcId="{A14ED0D4-0B78-4F86-804A-DA7BA394C897}" destId="{944D89C9-09B3-46D3-BFE1-76F664901F3B}" srcOrd="4" destOrd="0" presId="urn:microsoft.com/office/officeart/2008/layout/HorizontalMultiLevelHierarchy#1"/>
    <dgm:cxn modelId="{8800876B-D583-44ED-979D-D3CC1357F035}" type="presParOf" srcId="{944D89C9-09B3-46D3-BFE1-76F664901F3B}" destId="{7F331FA2-D9E1-4795-B411-C518EE5799B2}" srcOrd="0" destOrd="0" presId="urn:microsoft.com/office/officeart/2008/layout/HorizontalMultiLevelHierarchy#1"/>
    <dgm:cxn modelId="{528E13FB-648E-4743-98E4-18DC78E4C04D}" type="presParOf" srcId="{A14ED0D4-0B78-4F86-804A-DA7BA394C897}" destId="{119CDBC0-CA34-4078-9A40-FF2B0E16F56B}" srcOrd="5" destOrd="0" presId="urn:microsoft.com/office/officeart/2008/layout/HorizontalMultiLevelHierarchy#1"/>
    <dgm:cxn modelId="{0FCEFCA2-E013-4AE1-8260-6768ABF50DC2}" type="presParOf" srcId="{119CDBC0-CA34-4078-9A40-FF2B0E16F56B}" destId="{4DA2D55B-E832-4656-9826-A150B7806E93}" srcOrd="0" destOrd="0" presId="urn:microsoft.com/office/officeart/2008/layout/HorizontalMultiLevelHierarchy#1"/>
    <dgm:cxn modelId="{857EC014-B941-4247-B8E7-66EC311B79E8}" type="presParOf" srcId="{119CDBC0-CA34-4078-9A40-FF2B0E16F56B}" destId="{C1DA059B-63FF-4DA8-B256-1FB0F348BC88}" srcOrd="1" destOrd="0" presId="urn:microsoft.com/office/officeart/2008/layout/HorizontalMultiLevel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368030" cy="4068445"/>
        <a:chOff x="0" y="0"/>
        <a:chExt cx="8368030" cy="4068445"/>
      </a:xfrm>
    </dsp:grpSpPr>
    <dsp:sp modelId="{6A259130-4455-44E0-969B-948D1249687E}">
      <dsp:nvSpPr>
        <dsp:cNvPr id="5" name="任意多边形 4"/>
        <dsp:cNvSpPr/>
      </dsp:nvSpPr>
      <dsp:spPr bwMode="white">
        <a:xfrm>
          <a:off x="1311585" y="645486"/>
          <a:ext cx="2872430" cy="249260"/>
        </a:xfrm>
        <a:custGeom>
          <a:avLst/>
          <a:gdLst/>
          <a:ahLst/>
          <a:cxnLst/>
          <a:pathLst>
            <a:path w="4524" h="393">
              <a:moveTo>
                <a:pt x="4524" y="0"/>
              </a:moveTo>
              <a:lnTo>
                <a:pt x="4524" y="196"/>
              </a:lnTo>
              <a:lnTo>
                <a:pt x="0" y="196"/>
              </a:lnTo>
              <a:lnTo>
                <a:pt x="0" y="393"/>
              </a:lnTo>
            </a:path>
          </a:pathLst>
        </a:custGeom>
      </dsp:spPr>
      <dsp:style>
        <a:lnRef idx="2">
          <a:schemeClr val="accent3">
            <a:shade val="60000"/>
          </a:schemeClr>
        </a:lnRef>
        <a:fillRef idx="0">
          <a:schemeClr val="accent3"/>
        </a:fillRef>
        <a:effectRef idx="0">
          <a:scrgbClr r="0" g="0" b="0"/>
        </a:effectRef>
        <a:fontRef idx="minor"/>
      </dsp:style>
      <dsp:txXfrm>
        <a:off x="1311585" y="645486"/>
        <a:ext cx="2872430" cy="249260"/>
      </dsp:txXfrm>
    </dsp:sp>
    <dsp:sp modelId="{27B851AF-91E8-4C4E-9A0E-FE3A6D4285DC}">
      <dsp:nvSpPr>
        <dsp:cNvPr id="8" name="任意多边形 7"/>
        <dsp:cNvSpPr/>
      </dsp:nvSpPr>
      <dsp:spPr bwMode="white">
        <a:xfrm>
          <a:off x="1186955" y="1488223"/>
          <a:ext cx="124630" cy="545999"/>
        </a:xfrm>
        <a:custGeom>
          <a:avLst/>
          <a:gdLst/>
          <a:ahLst/>
          <a:cxnLst/>
          <a:pathLst>
            <a:path w="196" h="860">
              <a:moveTo>
                <a:pt x="196" y="0"/>
              </a:moveTo>
              <a:lnTo>
                <a:pt x="196" y="860"/>
              </a:lnTo>
              <a:lnTo>
                <a:pt x="0" y="860"/>
              </a:lnTo>
            </a:path>
          </a:pathLst>
        </a:custGeom>
      </dsp:spPr>
      <dsp:style>
        <a:lnRef idx="2">
          <a:schemeClr val="accent3">
            <a:shade val="80000"/>
          </a:schemeClr>
        </a:lnRef>
        <a:fillRef idx="0">
          <a:schemeClr val="accent3"/>
        </a:fillRef>
        <a:effectRef idx="0">
          <a:scrgbClr r="0" g="0" b="0"/>
        </a:effectRef>
        <a:fontRef idx="minor"/>
      </dsp:style>
      <dsp:txXfrm>
        <a:off x="1186955" y="1488223"/>
        <a:ext cx="124630" cy="545999"/>
      </dsp:txXfrm>
    </dsp:sp>
    <dsp:sp modelId="{16C3AF1B-8B24-4674-9F4E-D81D9325BAD3}">
      <dsp:nvSpPr>
        <dsp:cNvPr id="11" name="任意多边形 10"/>
        <dsp:cNvSpPr/>
      </dsp:nvSpPr>
      <dsp:spPr bwMode="white">
        <a:xfrm>
          <a:off x="1311585" y="1488223"/>
          <a:ext cx="124630" cy="545999"/>
        </a:xfrm>
        <a:custGeom>
          <a:avLst/>
          <a:gdLst/>
          <a:ahLst/>
          <a:cxnLst/>
          <a:pathLst>
            <a:path w="196" h="860">
              <a:moveTo>
                <a:pt x="0" y="0"/>
              </a:moveTo>
              <a:lnTo>
                <a:pt x="0" y="860"/>
              </a:lnTo>
              <a:lnTo>
                <a:pt x="196" y="860"/>
              </a:lnTo>
            </a:path>
          </a:pathLst>
        </a:custGeom>
      </dsp:spPr>
      <dsp:style>
        <a:lnRef idx="2">
          <a:schemeClr val="accent3">
            <a:shade val="80000"/>
          </a:schemeClr>
        </a:lnRef>
        <a:fillRef idx="0">
          <a:schemeClr val="accent3"/>
        </a:fillRef>
        <a:effectRef idx="0">
          <a:scrgbClr r="0" g="0" b="0"/>
        </a:effectRef>
        <a:fontRef idx="minor"/>
      </dsp:style>
      <dsp:txXfrm>
        <a:off x="1311585" y="1488223"/>
        <a:ext cx="124630" cy="545999"/>
      </dsp:txXfrm>
    </dsp:sp>
    <dsp:sp modelId="{F492B679-3C8C-4E72-95A8-8B81298826E7}">
      <dsp:nvSpPr>
        <dsp:cNvPr id="14" name="任意多边形 13"/>
        <dsp:cNvSpPr/>
      </dsp:nvSpPr>
      <dsp:spPr bwMode="white">
        <a:xfrm>
          <a:off x="2747800" y="645486"/>
          <a:ext cx="1436215" cy="249260"/>
        </a:xfrm>
        <a:custGeom>
          <a:avLst/>
          <a:gdLst/>
          <a:ahLst/>
          <a:cxnLst/>
          <a:pathLst>
            <a:path w="2262" h="393">
              <a:moveTo>
                <a:pt x="2262" y="0"/>
              </a:moveTo>
              <a:lnTo>
                <a:pt x="2262" y="196"/>
              </a:lnTo>
              <a:lnTo>
                <a:pt x="0" y="196"/>
              </a:lnTo>
              <a:lnTo>
                <a:pt x="0" y="393"/>
              </a:lnTo>
            </a:path>
          </a:pathLst>
        </a:custGeom>
      </dsp:spPr>
      <dsp:style>
        <a:lnRef idx="2">
          <a:schemeClr val="accent3">
            <a:shade val="60000"/>
          </a:schemeClr>
        </a:lnRef>
        <a:fillRef idx="0">
          <a:schemeClr val="accent3"/>
        </a:fillRef>
        <a:effectRef idx="0">
          <a:scrgbClr r="0" g="0" b="0"/>
        </a:effectRef>
        <a:fontRef idx="minor"/>
      </dsp:style>
      <dsp:txXfrm>
        <a:off x="2747800" y="645486"/>
        <a:ext cx="1436215" cy="249260"/>
      </dsp:txXfrm>
    </dsp:sp>
    <dsp:sp modelId="{AB3A8128-6C86-49B7-B5CC-0153888815E5}">
      <dsp:nvSpPr>
        <dsp:cNvPr id="17" name="任意多边形 16"/>
        <dsp:cNvSpPr/>
      </dsp:nvSpPr>
      <dsp:spPr bwMode="white">
        <a:xfrm>
          <a:off x="4184015" y="645486"/>
          <a:ext cx="0" cy="249260"/>
        </a:xfrm>
        <a:custGeom>
          <a:avLst/>
          <a:gdLst/>
          <a:ahLst/>
          <a:cxnLst/>
          <a:pathLst>
            <a:path h="393">
              <a:moveTo>
                <a:pt x="0" y="0"/>
              </a:moveTo>
              <a:lnTo>
                <a:pt x="0" y="393"/>
              </a:lnTo>
            </a:path>
          </a:pathLst>
        </a:custGeom>
      </dsp:spPr>
      <dsp:style>
        <a:lnRef idx="2">
          <a:schemeClr val="accent3">
            <a:shade val="60000"/>
          </a:schemeClr>
        </a:lnRef>
        <a:fillRef idx="0">
          <a:schemeClr val="accent3"/>
        </a:fillRef>
        <a:effectRef idx="0">
          <a:scrgbClr r="0" g="0" b="0"/>
        </a:effectRef>
        <a:fontRef idx="minor"/>
      </dsp:style>
      <dsp:txXfrm>
        <a:off x="4184015" y="645486"/>
        <a:ext cx="0" cy="249260"/>
      </dsp:txXfrm>
    </dsp:sp>
    <dsp:sp modelId="{5670EA73-0166-4AC7-BA2E-C8F11BCC0C68}">
      <dsp:nvSpPr>
        <dsp:cNvPr id="20" name="任意多边形 19"/>
        <dsp:cNvSpPr/>
      </dsp:nvSpPr>
      <dsp:spPr bwMode="white">
        <a:xfrm>
          <a:off x="4184015" y="645486"/>
          <a:ext cx="1436215" cy="249260"/>
        </a:xfrm>
        <a:custGeom>
          <a:avLst/>
          <a:gdLst/>
          <a:ahLst/>
          <a:cxnLst/>
          <a:pathLst>
            <a:path w="2262" h="393">
              <a:moveTo>
                <a:pt x="0" y="0"/>
              </a:moveTo>
              <a:lnTo>
                <a:pt x="0" y="196"/>
              </a:lnTo>
              <a:lnTo>
                <a:pt x="2262" y="196"/>
              </a:lnTo>
              <a:lnTo>
                <a:pt x="2262" y="393"/>
              </a:lnTo>
            </a:path>
          </a:pathLst>
        </a:custGeom>
      </dsp:spPr>
      <dsp:style>
        <a:lnRef idx="2">
          <a:schemeClr val="accent3">
            <a:shade val="60000"/>
          </a:schemeClr>
        </a:lnRef>
        <a:fillRef idx="0">
          <a:schemeClr val="accent3"/>
        </a:fillRef>
        <a:effectRef idx="0">
          <a:scrgbClr r="0" g="0" b="0"/>
        </a:effectRef>
        <a:fontRef idx="minor"/>
      </dsp:style>
      <dsp:txXfrm>
        <a:off x="4184015" y="645486"/>
        <a:ext cx="1436215" cy="249260"/>
      </dsp:txXfrm>
    </dsp:sp>
    <dsp:sp modelId="{79E6D3C5-FAED-4C5B-A83F-8336701A35BD}">
      <dsp:nvSpPr>
        <dsp:cNvPr id="23" name="任意多边形 22"/>
        <dsp:cNvSpPr/>
      </dsp:nvSpPr>
      <dsp:spPr bwMode="white">
        <a:xfrm>
          <a:off x="4184015" y="645486"/>
          <a:ext cx="2872430" cy="249260"/>
        </a:xfrm>
        <a:custGeom>
          <a:avLst/>
          <a:gdLst/>
          <a:ahLst/>
          <a:cxnLst/>
          <a:pathLst>
            <a:path w="4524" h="393">
              <a:moveTo>
                <a:pt x="0" y="0"/>
              </a:moveTo>
              <a:lnTo>
                <a:pt x="0" y="196"/>
              </a:lnTo>
              <a:lnTo>
                <a:pt x="4524" y="196"/>
              </a:lnTo>
              <a:lnTo>
                <a:pt x="4524" y="393"/>
              </a:lnTo>
            </a:path>
          </a:pathLst>
        </a:custGeom>
      </dsp:spPr>
      <dsp:style>
        <a:lnRef idx="2">
          <a:schemeClr val="accent3">
            <a:shade val="60000"/>
          </a:schemeClr>
        </a:lnRef>
        <a:fillRef idx="0">
          <a:schemeClr val="accent3"/>
        </a:fillRef>
        <a:effectRef idx="0">
          <a:scrgbClr r="0" g="0" b="0"/>
        </a:effectRef>
        <a:fontRef idx="minor"/>
      </dsp:style>
      <dsp:txXfrm>
        <a:off x="4184015" y="645486"/>
        <a:ext cx="2872430" cy="249260"/>
      </dsp:txXfrm>
    </dsp:sp>
    <dsp:sp modelId="{DF699F7D-084E-4423-A74B-374440D5ACD9}">
      <dsp:nvSpPr>
        <dsp:cNvPr id="26" name="任意多边形 25"/>
        <dsp:cNvSpPr/>
      </dsp:nvSpPr>
      <dsp:spPr bwMode="white">
        <a:xfrm>
          <a:off x="6931815" y="1488223"/>
          <a:ext cx="124630" cy="545999"/>
        </a:xfrm>
        <a:custGeom>
          <a:avLst/>
          <a:gdLst/>
          <a:ahLst/>
          <a:cxnLst/>
          <a:pathLst>
            <a:path w="196" h="860">
              <a:moveTo>
                <a:pt x="196" y="0"/>
              </a:moveTo>
              <a:lnTo>
                <a:pt x="196" y="860"/>
              </a:lnTo>
              <a:lnTo>
                <a:pt x="0" y="860"/>
              </a:lnTo>
            </a:path>
          </a:pathLst>
        </a:custGeom>
      </dsp:spPr>
      <dsp:style>
        <a:lnRef idx="2">
          <a:schemeClr val="accent3">
            <a:shade val="80000"/>
          </a:schemeClr>
        </a:lnRef>
        <a:fillRef idx="0">
          <a:schemeClr val="accent3"/>
        </a:fillRef>
        <a:effectRef idx="0">
          <a:scrgbClr r="0" g="0" b="0"/>
        </a:effectRef>
        <a:fontRef idx="minor"/>
      </dsp:style>
      <dsp:txXfrm>
        <a:off x="6931815" y="1488223"/>
        <a:ext cx="124630" cy="545999"/>
      </dsp:txXfrm>
    </dsp:sp>
    <dsp:sp modelId="{FE01C078-16FB-40DD-AA6A-8DD2A3A2F03B}">
      <dsp:nvSpPr>
        <dsp:cNvPr id="29" name="任意多边形 28"/>
        <dsp:cNvSpPr/>
      </dsp:nvSpPr>
      <dsp:spPr bwMode="white">
        <a:xfrm>
          <a:off x="7056445" y="1488223"/>
          <a:ext cx="124630" cy="545999"/>
        </a:xfrm>
        <a:custGeom>
          <a:avLst/>
          <a:gdLst/>
          <a:ahLst/>
          <a:cxnLst/>
          <a:pathLst>
            <a:path w="196" h="860">
              <a:moveTo>
                <a:pt x="0" y="0"/>
              </a:moveTo>
              <a:lnTo>
                <a:pt x="0" y="860"/>
              </a:lnTo>
              <a:lnTo>
                <a:pt x="196" y="860"/>
              </a:lnTo>
            </a:path>
          </a:pathLst>
        </a:custGeom>
      </dsp:spPr>
      <dsp:style>
        <a:lnRef idx="2">
          <a:schemeClr val="accent3">
            <a:shade val="80000"/>
          </a:schemeClr>
        </a:lnRef>
        <a:fillRef idx="0">
          <a:schemeClr val="accent3"/>
        </a:fillRef>
        <a:effectRef idx="0">
          <a:scrgbClr r="0" g="0" b="0"/>
        </a:effectRef>
        <a:fontRef idx="minor"/>
      </dsp:style>
      <dsp:txXfrm>
        <a:off x="7056445" y="1488223"/>
        <a:ext cx="124630" cy="545999"/>
      </dsp:txXfrm>
    </dsp:sp>
    <dsp:sp modelId="{9215870D-C048-4F90-B7D7-C0C5011D80B3}">
      <dsp:nvSpPr>
        <dsp:cNvPr id="32" name="任意多边形 31"/>
        <dsp:cNvSpPr/>
      </dsp:nvSpPr>
      <dsp:spPr bwMode="white">
        <a:xfrm>
          <a:off x="6931815" y="1488223"/>
          <a:ext cx="124630" cy="1388737"/>
        </a:xfrm>
        <a:custGeom>
          <a:avLst/>
          <a:gdLst/>
          <a:ahLst/>
          <a:cxnLst/>
          <a:pathLst>
            <a:path w="196" h="2187">
              <a:moveTo>
                <a:pt x="196" y="0"/>
              </a:moveTo>
              <a:lnTo>
                <a:pt x="196" y="2187"/>
              </a:lnTo>
              <a:lnTo>
                <a:pt x="0" y="2187"/>
              </a:lnTo>
            </a:path>
          </a:pathLst>
        </a:custGeom>
      </dsp:spPr>
      <dsp:style>
        <a:lnRef idx="2">
          <a:schemeClr val="accent3">
            <a:shade val="80000"/>
          </a:schemeClr>
        </a:lnRef>
        <a:fillRef idx="0">
          <a:schemeClr val="accent3"/>
        </a:fillRef>
        <a:effectRef idx="0">
          <a:scrgbClr r="0" g="0" b="0"/>
        </a:effectRef>
        <a:fontRef idx="minor"/>
      </dsp:style>
      <dsp:txXfrm>
        <a:off x="6931815" y="1488223"/>
        <a:ext cx="124630" cy="1388737"/>
      </dsp:txXfrm>
    </dsp:sp>
    <dsp:sp modelId="{078F9634-7DFA-4FF8-A4EC-91A053CF3E13}">
      <dsp:nvSpPr>
        <dsp:cNvPr id="35" name="任意多边形 34"/>
        <dsp:cNvSpPr/>
      </dsp:nvSpPr>
      <dsp:spPr bwMode="white">
        <a:xfrm>
          <a:off x="7056445" y="1488223"/>
          <a:ext cx="124630" cy="1388737"/>
        </a:xfrm>
        <a:custGeom>
          <a:avLst/>
          <a:gdLst/>
          <a:ahLst/>
          <a:cxnLst/>
          <a:pathLst>
            <a:path w="196" h="2187">
              <a:moveTo>
                <a:pt x="0" y="0"/>
              </a:moveTo>
              <a:lnTo>
                <a:pt x="0" y="2187"/>
              </a:lnTo>
              <a:lnTo>
                <a:pt x="196" y="2187"/>
              </a:lnTo>
            </a:path>
          </a:pathLst>
        </a:custGeom>
      </dsp:spPr>
      <dsp:style>
        <a:lnRef idx="2">
          <a:schemeClr val="accent3">
            <a:shade val="80000"/>
          </a:schemeClr>
        </a:lnRef>
        <a:fillRef idx="0">
          <a:schemeClr val="accent3"/>
        </a:fillRef>
        <a:effectRef idx="0">
          <a:scrgbClr r="0" g="0" b="0"/>
        </a:effectRef>
        <a:fontRef idx="minor"/>
      </dsp:style>
      <dsp:txXfrm>
        <a:off x="7056445" y="1488223"/>
        <a:ext cx="124630" cy="1388737"/>
      </dsp:txXfrm>
    </dsp:sp>
    <dsp:sp modelId="{46B6ABDF-0F4A-4377-9F4B-695CEA631A0D}">
      <dsp:nvSpPr>
        <dsp:cNvPr id="38" name="任意多边形 37"/>
        <dsp:cNvSpPr/>
      </dsp:nvSpPr>
      <dsp:spPr bwMode="white">
        <a:xfrm>
          <a:off x="6931815" y="1488223"/>
          <a:ext cx="124630" cy="2231475"/>
        </a:xfrm>
        <a:custGeom>
          <a:avLst/>
          <a:gdLst/>
          <a:ahLst/>
          <a:cxnLst/>
          <a:pathLst>
            <a:path w="196" h="3514">
              <a:moveTo>
                <a:pt x="196" y="0"/>
              </a:moveTo>
              <a:lnTo>
                <a:pt x="196" y="3514"/>
              </a:lnTo>
              <a:lnTo>
                <a:pt x="0" y="3514"/>
              </a:lnTo>
            </a:path>
          </a:pathLst>
        </a:custGeom>
      </dsp:spPr>
      <dsp:style>
        <a:lnRef idx="2">
          <a:schemeClr val="accent3">
            <a:shade val="80000"/>
          </a:schemeClr>
        </a:lnRef>
        <a:fillRef idx="0">
          <a:schemeClr val="accent3"/>
        </a:fillRef>
        <a:effectRef idx="0">
          <a:scrgbClr r="0" g="0" b="0"/>
        </a:effectRef>
        <a:fontRef idx="minor"/>
      </dsp:style>
      <dsp:txXfrm>
        <a:off x="6931815" y="1488223"/>
        <a:ext cx="124630" cy="2231475"/>
      </dsp:txXfrm>
    </dsp:sp>
    <dsp:sp modelId="{AFFBF3F7-5CD4-4B21-90D7-B390D233A370}">
      <dsp:nvSpPr>
        <dsp:cNvPr id="41" name="任意多边形 40"/>
        <dsp:cNvSpPr/>
      </dsp:nvSpPr>
      <dsp:spPr bwMode="white">
        <a:xfrm>
          <a:off x="7056445" y="1488223"/>
          <a:ext cx="124630" cy="2231475"/>
        </a:xfrm>
        <a:custGeom>
          <a:avLst/>
          <a:gdLst/>
          <a:ahLst/>
          <a:cxnLst/>
          <a:pathLst>
            <a:path w="196" h="3514">
              <a:moveTo>
                <a:pt x="0" y="0"/>
              </a:moveTo>
              <a:lnTo>
                <a:pt x="0" y="3514"/>
              </a:lnTo>
              <a:lnTo>
                <a:pt x="196" y="3514"/>
              </a:lnTo>
            </a:path>
          </a:pathLst>
        </a:custGeom>
      </dsp:spPr>
      <dsp:style>
        <a:lnRef idx="2">
          <a:schemeClr val="accent3">
            <a:shade val="80000"/>
          </a:schemeClr>
        </a:lnRef>
        <a:fillRef idx="0">
          <a:schemeClr val="accent3"/>
        </a:fillRef>
        <a:effectRef idx="0">
          <a:scrgbClr r="0" g="0" b="0"/>
        </a:effectRef>
        <a:fontRef idx="minor"/>
      </dsp:style>
      <dsp:txXfrm>
        <a:off x="7056445" y="1488223"/>
        <a:ext cx="124630" cy="2231475"/>
      </dsp:txXfrm>
    </dsp:sp>
    <dsp:sp modelId="{AE79172D-D441-42BB-84EA-E3D989670DED}">
      <dsp:nvSpPr>
        <dsp:cNvPr id="3" name="矩形 2"/>
        <dsp:cNvSpPr/>
      </dsp:nvSpPr>
      <dsp:spPr bwMode="white">
        <a:xfrm>
          <a:off x="3590537" y="52008"/>
          <a:ext cx="1186955" cy="593477"/>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vert="horz" wrap="square"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a:solidFill>
                <a:schemeClr val="dk1"/>
              </a:solidFill>
              <a:latin typeface="微软雅黑" panose="020B0503020204020204" charset="-122"/>
              <a:ea typeface="微软雅黑" panose="020B0503020204020204" charset="-122"/>
            </a:rPr>
            <a:t>法人单位</a:t>
          </a:r>
          <a:endParaRPr sz="1400">
            <a:solidFill>
              <a:schemeClr val="dk1"/>
            </a:solidFill>
            <a:latin typeface="微软雅黑" panose="020B0503020204020204" charset="-122"/>
            <a:ea typeface="微软雅黑" panose="020B0503020204020204" charset="-122"/>
          </a:endParaRPr>
        </a:p>
      </dsp:txBody>
      <dsp:txXfrm>
        <a:off x="3590537" y="52008"/>
        <a:ext cx="1186955" cy="593477"/>
      </dsp:txXfrm>
    </dsp:sp>
    <dsp:sp modelId="{43B7C837-49D6-40CE-BBAB-953D9E4BA7ED}">
      <dsp:nvSpPr>
        <dsp:cNvPr id="6" name="矩形 5"/>
        <dsp:cNvSpPr/>
      </dsp:nvSpPr>
      <dsp:spPr bwMode="white">
        <a:xfrm>
          <a:off x="718107" y="894746"/>
          <a:ext cx="1186955" cy="593477"/>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vert="horz" wrap="square"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a:solidFill>
                <a:schemeClr val="dk1"/>
              </a:solidFill>
              <a:latin typeface="微软雅黑" panose="020B0503020204020204" charset="-122"/>
              <a:ea typeface="微软雅黑" panose="020B0503020204020204" charset="-122"/>
            </a:rPr>
            <a:t>企业法人</a:t>
          </a:r>
          <a:endParaRPr sz="1400">
            <a:solidFill>
              <a:schemeClr val="dk1"/>
            </a:solidFill>
            <a:latin typeface="微软雅黑" panose="020B0503020204020204" charset="-122"/>
            <a:ea typeface="微软雅黑" panose="020B0503020204020204" charset="-122"/>
          </a:endParaRPr>
        </a:p>
      </dsp:txBody>
      <dsp:txXfrm>
        <a:off x="718107" y="894746"/>
        <a:ext cx="1186955" cy="593477"/>
      </dsp:txXfrm>
    </dsp:sp>
    <dsp:sp modelId="{1CC81C36-C52B-45D9-98F2-76CF8D1C54EB}">
      <dsp:nvSpPr>
        <dsp:cNvPr id="9" name="矩形 8"/>
        <dsp:cNvSpPr/>
      </dsp:nvSpPr>
      <dsp:spPr bwMode="white">
        <a:xfrm>
          <a:off x="0" y="1737484"/>
          <a:ext cx="1186955" cy="593477"/>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vert="horz" wrap="square"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1400">
              <a:solidFill>
                <a:schemeClr val="dk1"/>
              </a:solidFill>
              <a:latin typeface="微软雅黑" panose="020B0503020204020204" charset="-122"/>
              <a:ea typeface="微软雅黑" panose="020B0503020204020204" charset="-122"/>
            </a:rPr>
            <a:t>公司制企业法人</a:t>
          </a:r>
          <a:endParaRPr altLang="en-US" sz="1400">
            <a:solidFill>
              <a:schemeClr val="dk1"/>
            </a:solidFill>
            <a:latin typeface="微软雅黑" panose="020B0503020204020204" charset="-122"/>
            <a:ea typeface="微软雅黑" panose="020B0503020204020204" charset="-122"/>
          </a:endParaRPr>
        </a:p>
      </dsp:txBody>
      <dsp:txXfrm>
        <a:off x="0" y="1737484"/>
        <a:ext cx="1186955" cy="593477"/>
      </dsp:txXfrm>
    </dsp:sp>
    <dsp:sp modelId="{8B8C2E97-D4DF-4372-B99B-9EE3DCC8BD0A}">
      <dsp:nvSpPr>
        <dsp:cNvPr id="12" name="矩形 11"/>
        <dsp:cNvSpPr/>
      </dsp:nvSpPr>
      <dsp:spPr bwMode="white">
        <a:xfrm>
          <a:off x="1436215" y="1737484"/>
          <a:ext cx="1186955" cy="593477"/>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vert="horz" wrap="square"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1400">
              <a:solidFill>
                <a:schemeClr val="dk1"/>
              </a:solidFill>
              <a:latin typeface="黑体" panose="02010609060101010101" charset="-122"/>
              <a:ea typeface="黑体" panose="02010609060101010101" charset="-122"/>
            </a:rPr>
            <a:t>非公司制企业法人</a:t>
          </a:r>
          <a:endParaRPr altLang="en-US" sz="1400">
            <a:solidFill>
              <a:schemeClr val="dk1"/>
            </a:solidFill>
            <a:latin typeface="黑体" panose="02010609060101010101" charset="-122"/>
            <a:ea typeface="黑体" panose="02010609060101010101" charset="-122"/>
          </a:endParaRPr>
        </a:p>
      </dsp:txBody>
      <dsp:txXfrm>
        <a:off x="1436215" y="1737484"/>
        <a:ext cx="1186955" cy="593477"/>
      </dsp:txXfrm>
    </dsp:sp>
    <dsp:sp modelId="{08A0D1D2-3A20-4D63-8E35-B7C8B6B16D48}">
      <dsp:nvSpPr>
        <dsp:cNvPr id="15" name="矩形 14"/>
        <dsp:cNvSpPr/>
      </dsp:nvSpPr>
      <dsp:spPr bwMode="white">
        <a:xfrm>
          <a:off x="2154322" y="894746"/>
          <a:ext cx="1186955" cy="593477"/>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vert="horz" wrap="square"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a:solidFill>
                <a:schemeClr val="dk1"/>
              </a:solidFill>
              <a:latin typeface="微软雅黑" panose="020B0503020204020204" charset="-122"/>
              <a:ea typeface="微软雅黑" panose="020B0503020204020204" charset="-122"/>
            </a:rPr>
            <a:t>事业单位法人</a:t>
          </a:r>
          <a:endParaRPr sz="1400">
            <a:solidFill>
              <a:schemeClr val="dk1"/>
            </a:solidFill>
            <a:latin typeface="微软雅黑" panose="020B0503020204020204" charset="-122"/>
            <a:ea typeface="微软雅黑" panose="020B0503020204020204" charset="-122"/>
          </a:endParaRPr>
        </a:p>
      </dsp:txBody>
      <dsp:txXfrm>
        <a:off x="2154322" y="894746"/>
        <a:ext cx="1186955" cy="593477"/>
      </dsp:txXfrm>
    </dsp:sp>
    <dsp:sp modelId="{7D64F4A3-0E55-47AC-A59B-9D5A9DC25552}">
      <dsp:nvSpPr>
        <dsp:cNvPr id="18" name="矩形 17"/>
        <dsp:cNvSpPr/>
      </dsp:nvSpPr>
      <dsp:spPr bwMode="white">
        <a:xfrm>
          <a:off x="3590537" y="894746"/>
          <a:ext cx="1186955" cy="593477"/>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vert="horz" wrap="square"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a:solidFill>
                <a:schemeClr val="dk1"/>
              </a:solidFill>
              <a:latin typeface="微软雅黑" panose="020B0503020204020204" charset="-122"/>
              <a:ea typeface="微软雅黑" panose="020B0503020204020204" charset="-122"/>
            </a:rPr>
            <a:t>机关法人</a:t>
          </a:r>
          <a:endParaRPr sz="1400">
            <a:solidFill>
              <a:schemeClr val="dk1"/>
            </a:solidFill>
            <a:latin typeface="微软雅黑" panose="020B0503020204020204" charset="-122"/>
            <a:ea typeface="微软雅黑" panose="020B0503020204020204" charset="-122"/>
          </a:endParaRPr>
        </a:p>
      </dsp:txBody>
      <dsp:txXfrm>
        <a:off x="3590537" y="894746"/>
        <a:ext cx="1186955" cy="593477"/>
      </dsp:txXfrm>
    </dsp:sp>
    <dsp:sp modelId="{940EA740-F75B-422C-B463-A0545FD1EEE7}">
      <dsp:nvSpPr>
        <dsp:cNvPr id="21" name="矩形 20"/>
        <dsp:cNvSpPr/>
      </dsp:nvSpPr>
      <dsp:spPr bwMode="white">
        <a:xfrm>
          <a:off x="5026752" y="894746"/>
          <a:ext cx="1186955" cy="593477"/>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vert="horz" wrap="square"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a:solidFill>
                <a:schemeClr val="dk1"/>
              </a:solidFill>
              <a:latin typeface="微软雅黑" panose="020B0503020204020204" charset="-122"/>
              <a:ea typeface="微软雅黑" panose="020B0503020204020204" charset="-122"/>
            </a:rPr>
            <a:t>社会团体法人</a:t>
          </a:r>
          <a:endParaRPr sz="1400">
            <a:solidFill>
              <a:schemeClr val="dk1"/>
            </a:solidFill>
            <a:latin typeface="微软雅黑" panose="020B0503020204020204" charset="-122"/>
            <a:ea typeface="微软雅黑" panose="020B0503020204020204" charset="-122"/>
          </a:endParaRPr>
        </a:p>
      </dsp:txBody>
      <dsp:txXfrm>
        <a:off x="5026752" y="894746"/>
        <a:ext cx="1186955" cy="593477"/>
      </dsp:txXfrm>
    </dsp:sp>
    <dsp:sp modelId="{529A2803-9556-4F84-99A2-FC52ED6ABB16}">
      <dsp:nvSpPr>
        <dsp:cNvPr id="24" name="矩形 23"/>
        <dsp:cNvSpPr/>
      </dsp:nvSpPr>
      <dsp:spPr bwMode="white">
        <a:xfrm>
          <a:off x="6462967" y="894746"/>
          <a:ext cx="1186955" cy="593477"/>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vert="horz" wrap="square"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1400">
              <a:solidFill>
                <a:schemeClr val="dk1"/>
              </a:solidFill>
              <a:latin typeface="微软雅黑" panose="020B0503020204020204" charset="-122"/>
              <a:ea typeface="微软雅黑" panose="020B0503020204020204" charset="-122"/>
            </a:rPr>
            <a:t>其他法人</a:t>
          </a:r>
          <a:endParaRPr altLang="en-US" sz="1400">
            <a:solidFill>
              <a:schemeClr val="dk1"/>
            </a:solidFill>
            <a:latin typeface="微软雅黑" panose="020B0503020204020204" charset="-122"/>
            <a:ea typeface="微软雅黑" panose="020B0503020204020204" charset="-122"/>
          </a:endParaRPr>
        </a:p>
      </dsp:txBody>
      <dsp:txXfrm>
        <a:off x="6462967" y="894746"/>
        <a:ext cx="1186955" cy="593477"/>
      </dsp:txXfrm>
    </dsp:sp>
    <dsp:sp modelId="{1AD2A5CC-3770-4730-9A7A-B905C1240A19}">
      <dsp:nvSpPr>
        <dsp:cNvPr id="27" name="矩形 26"/>
        <dsp:cNvSpPr/>
      </dsp:nvSpPr>
      <dsp:spPr bwMode="white">
        <a:xfrm>
          <a:off x="5744860" y="1737484"/>
          <a:ext cx="1186955" cy="593477"/>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vert="horz" wrap="square"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1400">
              <a:solidFill>
                <a:schemeClr val="dk1"/>
              </a:solidFill>
              <a:latin typeface="微软雅黑" panose="020B0503020204020204" charset="-122"/>
              <a:ea typeface="微软雅黑" panose="020B0503020204020204" charset="-122"/>
            </a:rPr>
            <a:t>居民委员会和村民委员会</a:t>
          </a:r>
          <a:endParaRPr lang="zh-CN" altLang="en-US" sz="1400">
            <a:solidFill>
              <a:schemeClr val="dk1"/>
            </a:solidFill>
            <a:latin typeface="微软雅黑" panose="020B0503020204020204" charset="-122"/>
            <a:ea typeface="微软雅黑" panose="020B0503020204020204" charset="-122"/>
          </a:endParaRPr>
        </a:p>
      </dsp:txBody>
      <dsp:txXfrm>
        <a:off x="5744860" y="1737484"/>
        <a:ext cx="1186955" cy="593477"/>
      </dsp:txXfrm>
    </dsp:sp>
    <dsp:sp modelId="{F520AAC4-69E5-4B32-AAF9-E1BC561458EB}">
      <dsp:nvSpPr>
        <dsp:cNvPr id="30" name="矩形 29"/>
        <dsp:cNvSpPr/>
      </dsp:nvSpPr>
      <dsp:spPr bwMode="white">
        <a:xfrm>
          <a:off x="7181075" y="1737484"/>
          <a:ext cx="1186955" cy="593477"/>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vert="horz" wrap="square"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1400">
              <a:solidFill>
                <a:schemeClr val="dk1"/>
              </a:solidFill>
              <a:latin typeface="微软雅黑" panose="020B0503020204020204" charset="-122"/>
              <a:ea typeface="微软雅黑" panose="020B0503020204020204" charset="-122"/>
            </a:rPr>
            <a:t>基金会</a:t>
          </a:r>
          <a:endParaRPr altLang="en-US" sz="1400">
            <a:solidFill>
              <a:schemeClr val="dk1"/>
            </a:solidFill>
            <a:latin typeface="微软雅黑" panose="020B0503020204020204" charset="-122"/>
            <a:ea typeface="微软雅黑" panose="020B0503020204020204" charset="-122"/>
          </a:endParaRPr>
        </a:p>
      </dsp:txBody>
      <dsp:txXfrm>
        <a:off x="7181075" y="1737484"/>
        <a:ext cx="1186955" cy="593477"/>
      </dsp:txXfrm>
    </dsp:sp>
    <dsp:sp modelId="{8730D4DA-B106-4387-A432-CB5FE35B9F6A}">
      <dsp:nvSpPr>
        <dsp:cNvPr id="33" name="矩形 32"/>
        <dsp:cNvSpPr/>
      </dsp:nvSpPr>
      <dsp:spPr bwMode="white">
        <a:xfrm>
          <a:off x="5744860" y="2580222"/>
          <a:ext cx="1186955" cy="593477"/>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vert="horz" wrap="square"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1400">
              <a:solidFill>
                <a:schemeClr val="dk1"/>
              </a:solidFill>
              <a:latin typeface="微软雅黑" panose="020B0503020204020204" charset="-122"/>
              <a:ea typeface="微软雅黑" panose="020B0503020204020204" charset="-122"/>
            </a:rPr>
            <a:t>社会服务机构（民办非企业）</a:t>
          </a:r>
          <a:endParaRPr altLang="en-US" sz="1400">
            <a:solidFill>
              <a:schemeClr val="dk1"/>
            </a:solidFill>
            <a:latin typeface="微软雅黑" panose="020B0503020204020204" charset="-122"/>
            <a:ea typeface="微软雅黑" panose="020B0503020204020204" charset="-122"/>
          </a:endParaRPr>
        </a:p>
      </dsp:txBody>
      <dsp:txXfrm>
        <a:off x="5744860" y="2580222"/>
        <a:ext cx="1186955" cy="593477"/>
      </dsp:txXfrm>
    </dsp:sp>
    <dsp:sp modelId="{944B6B00-2F46-4D5A-A051-B10B8713FB8B}">
      <dsp:nvSpPr>
        <dsp:cNvPr id="36" name="矩形 35"/>
        <dsp:cNvSpPr/>
      </dsp:nvSpPr>
      <dsp:spPr bwMode="white">
        <a:xfrm>
          <a:off x="7181075" y="2580222"/>
          <a:ext cx="1186955" cy="593477"/>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vert="horz" wrap="square"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1400">
              <a:solidFill>
                <a:schemeClr val="dk1"/>
              </a:solidFill>
              <a:latin typeface="微软雅黑" panose="020B0503020204020204" charset="-122"/>
              <a:ea typeface="微软雅黑" panose="020B0503020204020204" charset="-122"/>
            </a:rPr>
            <a:t>宗教活动场所</a:t>
          </a:r>
          <a:endParaRPr altLang="en-US" sz="1400">
            <a:solidFill>
              <a:schemeClr val="dk1"/>
            </a:solidFill>
            <a:latin typeface="微软雅黑" panose="020B0503020204020204" charset="-122"/>
            <a:ea typeface="微软雅黑" panose="020B0503020204020204" charset="-122"/>
          </a:endParaRPr>
        </a:p>
      </dsp:txBody>
      <dsp:txXfrm>
        <a:off x="7181075" y="2580222"/>
        <a:ext cx="1186955" cy="593477"/>
      </dsp:txXfrm>
    </dsp:sp>
    <dsp:sp modelId="{8C561BB4-8396-4997-A22A-AD346D9A8842}">
      <dsp:nvSpPr>
        <dsp:cNvPr id="39" name="矩形 38"/>
        <dsp:cNvSpPr/>
      </dsp:nvSpPr>
      <dsp:spPr bwMode="white">
        <a:xfrm>
          <a:off x="5744860" y="3422959"/>
          <a:ext cx="1186955" cy="593477"/>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vert="horz" wrap="square" lIns="0" tIns="0" rIns="0" bIns="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1400">
              <a:solidFill>
                <a:schemeClr val="dk1"/>
              </a:solidFill>
              <a:latin typeface="微软雅黑" panose="020B0503020204020204" charset="-122"/>
              <a:ea typeface="微软雅黑" panose="020B0503020204020204" charset="-122"/>
            </a:rPr>
            <a:t>农民专业合作社</a:t>
          </a:r>
          <a:endParaRPr altLang="en-US" sz="1400">
            <a:solidFill>
              <a:schemeClr val="dk1"/>
            </a:solidFill>
            <a:latin typeface="微软雅黑" panose="020B0503020204020204" charset="-122"/>
            <a:ea typeface="微软雅黑" panose="020B0503020204020204" charset="-122"/>
          </a:endParaRPr>
        </a:p>
      </dsp:txBody>
      <dsp:txXfrm>
        <a:off x="5744860" y="3422959"/>
        <a:ext cx="1186955" cy="593477"/>
      </dsp:txXfrm>
    </dsp:sp>
    <dsp:sp modelId="{962A0B0A-F142-415F-8C42-CE71F2984D46}">
      <dsp:nvSpPr>
        <dsp:cNvPr id="42" name="矩形 41"/>
        <dsp:cNvSpPr/>
      </dsp:nvSpPr>
      <dsp:spPr bwMode="white">
        <a:xfrm>
          <a:off x="7181075" y="3422959"/>
          <a:ext cx="1186955" cy="593477"/>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vert="horz" wrap="square"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1400">
              <a:solidFill>
                <a:schemeClr val="dk1"/>
              </a:solidFill>
              <a:latin typeface="微软雅黑" panose="020B0503020204020204" charset="-122"/>
              <a:ea typeface="微软雅黑" panose="020B0503020204020204" charset="-122"/>
            </a:rPr>
            <a:t>其他未列名法人</a:t>
          </a:r>
          <a:endParaRPr altLang="en-US" sz="1400">
            <a:solidFill>
              <a:schemeClr val="dk1"/>
            </a:solidFill>
            <a:latin typeface="微软雅黑" panose="020B0503020204020204" charset="-122"/>
            <a:ea typeface="微软雅黑" panose="020B0503020204020204" charset="-122"/>
          </a:endParaRPr>
        </a:p>
      </dsp:txBody>
      <dsp:txXfrm>
        <a:off x="7181075" y="3422959"/>
        <a:ext cx="1186955" cy="593477"/>
      </dsp:txXfrm>
    </dsp:sp>
    <dsp:sp modelId="{86420519-308D-4A6A-8FEA-6FB2E39BA448}">
      <dsp:nvSpPr>
        <dsp:cNvPr id="4" name="矩形 3" hidden="1"/>
        <dsp:cNvSpPr/>
      </dsp:nvSpPr>
      <dsp:spPr>
        <a:xfrm>
          <a:off x="3590537" y="52008"/>
          <a:ext cx="237391" cy="593477"/>
        </a:xfrm>
        <a:prstGeom prst="rect">
          <a:avLst/>
        </a:prstGeom>
      </dsp:spPr>
      <dsp:txXfrm>
        <a:off x="3590537" y="52008"/>
        <a:ext cx="237391" cy="593477"/>
      </dsp:txXfrm>
    </dsp:sp>
    <dsp:sp modelId="{9A037140-9B69-4B9F-A134-F2F2EB0F2E32}">
      <dsp:nvSpPr>
        <dsp:cNvPr id="7" name="矩形 6" hidden="1"/>
        <dsp:cNvSpPr/>
      </dsp:nvSpPr>
      <dsp:spPr>
        <a:xfrm>
          <a:off x="718107" y="894746"/>
          <a:ext cx="237391" cy="593477"/>
        </a:xfrm>
        <a:prstGeom prst="rect">
          <a:avLst/>
        </a:prstGeom>
      </dsp:spPr>
      <dsp:txXfrm>
        <a:off x="718107" y="894746"/>
        <a:ext cx="237391" cy="593477"/>
      </dsp:txXfrm>
    </dsp:sp>
    <dsp:sp modelId="{31E15AB1-AC6B-4D55-B5C2-9EBE4EB32E8E}">
      <dsp:nvSpPr>
        <dsp:cNvPr id="10" name="矩形 9" hidden="1"/>
        <dsp:cNvSpPr/>
      </dsp:nvSpPr>
      <dsp:spPr>
        <a:xfrm>
          <a:off x="0" y="1737484"/>
          <a:ext cx="237391" cy="593477"/>
        </a:xfrm>
        <a:prstGeom prst="rect">
          <a:avLst/>
        </a:prstGeom>
      </dsp:spPr>
      <dsp:txXfrm>
        <a:off x="0" y="1737484"/>
        <a:ext cx="237391" cy="593477"/>
      </dsp:txXfrm>
    </dsp:sp>
    <dsp:sp modelId="{FB1BC78B-A825-481E-80EA-A58F15E3AD1F}">
      <dsp:nvSpPr>
        <dsp:cNvPr id="13" name="矩形 12" hidden="1"/>
        <dsp:cNvSpPr/>
      </dsp:nvSpPr>
      <dsp:spPr>
        <a:xfrm>
          <a:off x="1436215" y="1737484"/>
          <a:ext cx="237391" cy="593477"/>
        </a:xfrm>
        <a:prstGeom prst="rect">
          <a:avLst/>
        </a:prstGeom>
      </dsp:spPr>
      <dsp:txXfrm>
        <a:off x="1436215" y="1737484"/>
        <a:ext cx="237391" cy="593477"/>
      </dsp:txXfrm>
    </dsp:sp>
    <dsp:sp modelId="{6238C53E-A961-488B-8FBD-6EC13507B069}">
      <dsp:nvSpPr>
        <dsp:cNvPr id="16" name="矩形 15" hidden="1"/>
        <dsp:cNvSpPr/>
      </dsp:nvSpPr>
      <dsp:spPr>
        <a:xfrm>
          <a:off x="2154322" y="894746"/>
          <a:ext cx="237391" cy="593477"/>
        </a:xfrm>
        <a:prstGeom prst="rect">
          <a:avLst/>
        </a:prstGeom>
      </dsp:spPr>
      <dsp:txXfrm>
        <a:off x="2154322" y="894746"/>
        <a:ext cx="237391" cy="593477"/>
      </dsp:txXfrm>
    </dsp:sp>
    <dsp:sp modelId="{5667CB49-EC34-46BC-AD2D-72F3BD95D049}">
      <dsp:nvSpPr>
        <dsp:cNvPr id="19" name="矩形 18" hidden="1"/>
        <dsp:cNvSpPr/>
      </dsp:nvSpPr>
      <dsp:spPr>
        <a:xfrm>
          <a:off x="3590537" y="894746"/>
          <a:ext cx="237391" cy="593477"/>
        </a:xfrm>
        <a:prstGeom prst="rect">
          <a:avLst/>
        </a:prstGeom>
      </dsp:spPr>
      <dsp:txXfrm>
        <a:off x="3590537" y="894746"/>
        <a:ext cx="237391" cy="593477"/>
      </dsp:txXfrm>
    </dsp:sp>
    <dsp:sp modelId="{EB5F198E-1CF5-4577-8F2A-2D1264DF2F27}">
      <dsp:nvSpPr>
        <dsp:cNvPr id="22" name="矩形 21" hidden="1"/>
        <dsp:cNvSpPr/>
      </dsp:nvSpPr>
      <dsp:spPr>
        <a:xfrm>
          <a:off x="5026752" y="894746"/>
          <a:ext cx="237391" cy="593477"/>
        </a:xfrm>
        <a:prstGeom prst="rect">
          <a:avLst/>
        </a:prstGeom>
      </dsp:spPr>
      <dsp:txXfrm>
        <a:off x="5026752" y="894746"/>
        <a:ext cx="237391" cy="593477"/>
      </dsp:txXfrm>
    </dsp:sp>
    <dsp:sp modelId="{AA880941-1231-45CF-84E8-C73BF608E433}">
      <dsp:nvSpPr>
        <dsp:cNvPr id="25" name="矩形 24" hidden="1"/>
        <dsp:cNvSpPr/>
      </dsp:nvSpPr>
      <dsp:spPr>
        <a:xfrm>
          <a:off x="6462967" y="894746"/>
          <a:ext cx="237391" cy="593477"/>
        </a:xfrm>
        <a:prstGeom prst="rect">
          <a:avLst/>
        </a:prstGeom>
      </dsp:spPr>
      <dsp:txXfrm>
        <a:off x="6462967" y="894746"/>
        <a:ext cx="237391" cy="593477"/>
      </dsp:txXfrm>
    </dsp:sp>
    <dsp:sp modelId="{EAC715B4-DF22-4209-95E6-CD4B00CCFEB9}">
      <dsp:nvSpPr>
        <dsp:cNvPr id="28" name="矩形 27" hidden="1"/>
        <dsp:cNvSpPr/>
      </dsp:nvSpPr>
      <dsp:spPr>
        <a:xfrm>
          <a:off x="5744860" y="1737484"/>
          <a:ext cx="237391" cy="593477"/>
        </a:xfrm>
        <a:prstGeom prst="rect">
          <a:avLst/>
        </a:prstGeom>
      </dsp:spPr>
      <dsp:txXfrm>
        <a:off x="5744860" y="1737484"/>
        <a:ext cx="237391" cy="593477"/>
      </dsp:txXfrm>
    </dsp:sp>
    <dsp:sp modelId="{50EE11EF-56E5-495D-AD49-AFA8CEB1BBDE}">
      <dsp:nvSpPr>
        <dsp:cNvPr id="31" name="矩形 30" hidden="1"/>
        <dsp:cNvSpPr/>
      </dsp:nvSpPr>
      <dsp:spPr>
        <a:xfrm>
          <a:off x="7181075" y="1737484"/>
          <a:ext cx="237391" cy="593477"/>
        </a:xfrm>
        <a:prstGeom prst="rect">
          <a:avLst/>
        </a:prstGeom>
      </dsp:spPr>
      <dsp:txXfrm>
        <a:off x="7181075" y="1737484"/>
        <a:ext cx="237391" cy="593477"/>
      </dsp:txXfrm>
    </dsp:sp>
    <dsp:sp modelId="{D5599EB9-01C6-47AF-BC05-B3EC407E8BFA}">
      <dsp:nvSpPr>
        <dsp:cNvPr id="34" name="矩形 33" hidden="1"/>
        <dsp:cNvSpPr/>
      </dsp:nvSpPr>
      <dsp:spPr>
        <a:xfrm>
          <a:off x="5744860" y="2580222"/>
          <a:ext cx="237391" cy="593477"/>
        </a:xfrm>
        <a:prstGeom prst="rect">
          <a:avLst/>
        </a:prstGeom>
      </dsp:spPr>
      <dsp:txXfrm>
        <a:off x="5744860" y="2580222"/>
        <a:ext cx="237391" cy="593477"/>
      </dsp:txXfrm>
    </dsp:sp>
    <dsp:sp modelId="{359501FD-9ACB-45D3-83CB-3662E3CE37FF}">
      <dsp:nvSpPr>
        <dsp:cNvPr id="37" name="矩形 36" hidden="1"/>
        <dsp:cNvSpPr/>
      </dsp:nvSpPr>
      <dsp:spPr>
        <a:xfrm>
          <a:off x="7181075" y="2580222"/>
          <a:ext cx="237391" cy="593477"/>
        </a:xfrm>
        <a:prstGeom prst="rect">
          <a:avLst/>
        </a:prstGeom>
      </dsp:spPr>
      <dsp:txXfrm>
        <a:off x="7181075" y="2580222"/>
        <a:ext cx="237391" cy="593477"/>
      </dsp:txXfrm>
    </dsp:sp>
    <dsp:sp modelId="{84987528-D3D1-4315-A557-C096868DCCE3}">
      <dsp:nvSpPr>
        <dsp:cNvPr id="40" name="矩形 39" hidden="1"/>
        <dsp:cNvSpPr/>
      </dsp:nvSpPr>
      <dsp:spPr>
        <a:xfrm>
          <a:off x="5744860" y="3422959"/>
          <a:ext cx="237391" cy="593477"/>
        </a:xfrm>
        <a:prstGeom prst="rect">
          <a:avLst/>
        </a:prstGeom>
      </dsp:spPr>
      <dsp:txXfrm>
        <a:off x="5744860" y="3422959"/>
        <a:ext cx="237391" cy="593477"/>
      </dsp:txXfrm>
    </dsp:sp>
    <dsp:sp modelId="{82234B4E-1017-4CF6-88AE-3B2A75DA418D}">
      <dsp:nvSpPr>
        <dsp:cNvPr id="43" name="矩形 42" hidden="1"/>
        <dsp:cNvSpPr/>
      </dsp:nvSpPr>
      <dsp:spPr>
        <a:xfrm>
          <a:off x="7181075" y="3422959"/>
          <a:ext cx="237391" cy="593477"/>
        </a:xfrm>
        <a:prstGeom prst="rect">
          <a:avLst/>
        </a:prstGeom>
      </dsp:spPr>
      <dsp:txXfrm>
        <a:off x="7181075" y="3422959"/>
        <a:ext cx="237391" cy="593477"/>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498590" cy="4343400"/>
        <a:chOff x="0" y="0"/>
        <a:chExt cx="6498590" cy="4343400"/>
      </a:xfrm>
    </dsp:grpSpPr>
    <dsp:sp modelId="{27B851AF-91E8-4C4E-9A0E-FE3A6D4285DC}">
      <dsp:nvSpPr>
        <dsp:cNvPr id="5" name="任意多边形 4"/>
        <dsp:cNvSpPr/>
      </dsp:nvSpPr>
      <dsp:spPr bwMode="white">
        <a:xfrm>
          <a:off x="3132454" y="869756"/>
          <a:ext cx="790068" cy="511875"/>
        </a:xfrm>
        <a:custGeom>
          <a:avLst/>
          <a:gdLst/>
          <a:ahLst/>
          <a:cxnLst/>
          <a:pathLst>
            <a:path w="1244" h="806">
              <a:moveTo>
                <a:pt x="1244" y="0"/>
              </a:moveTo>
              <a:lnTo>
                <a:pt x="1244" y="806"/>
              </a:lnTo>
              <a:lnTo>
                <a:pt x="0" y="806"/>
              </a:lnTo>
            </a:path>
          </a:pathLst>
        </a:custGeom>
      </dsp:spPr>
      <dsp:style>
        <a:lnRef idx="2">
          <a:schemeClr val="accent3">
            <a:shade val="60000"/>
          </a:schemeClr>
        </a:lnRef>
        <a:fillRef idx="0">
          <a:schemeClr val="accent3"/>
        </a:fillRef>
        <a:effectRef idx="0">
          <a:scrgbClr r="0" g="0" b="0"/>
        </a:effectRef>
        <a:fontRef idx="minor"/>
      </dsp:style>
      <dsp:txXfrm>
        <a:off x="3132454" y="869756"/>
        <a:ext cx="790068" cy="511875"/>
      </dsp:txXfrm>
    </dsp:sp>
    <dsp:sp modelId="{2DD064A6-68C0-423A-9232-778092F591CD}">
      <dsp:nvSpPr>
        <dsp:cNvPr id="8" name="任意多边形 7"/>
        <dsp:cNvSpPr/>
      </dsp:nvSpPr>
      <dsp:spPr bwMode="white">
        <a:xfrm>
          <a:off x="1785999" y="1659825"/>
          <a:ext cx="790068" cy="511875"/>
        </a:xfrm>
        <a:custGeom>
          <a:avLst/>
          <a:gdLst/>
          <a:ahLst/>
          <a:cxnLst/>
          <a:pathLst>
            <a:path w="1244" h="806">
              <a:moveTo>
                <a:pt x="1244" y="0"/>
              </a:moveTo>
              <a:lnTo>
                <a:pt x="1244" y="806"/>
              </a:lnTo>
              <a:lnTo>
                <a:pt x="0" y="806"/>
              </a:lnTo>
            </a:path>
          </a:pathLst>
        </a:custGeom>
      </dsp:spPr>
      <dsp:style>
        <a:lnRef idx="2">
          <a:schemeClr val="accent3">
            <a:shade val="80000"/>
          </a:schemeClr>
        </a:lnRef>
        <a:fillRef idx="0">
          <a:schemeClr val="accent3"/>
        </a:fillRef>
        <a:effectRef idx="0">
          <a:scrgbClr r="0" g="0" b="0"/>
        </a:effectRef>
        <a:fontRef idx="minor"/>
      </dsp:style>
      <dsp:txXfrm>
        <a:off x="1785999" y="1659825"/>
        <a:ext cx="790068" cy="511875"/>
      </dsp:txXfrm>
    </dsp:sp>
    <dsp:sp modelId="{00615076-0388-473F-8D49-9E09FDB1BDA0}">
      <dsp:nvSpPr>
        <dsp:cNvPr id="11" name="任意多边形 10"/>
        <dsp:cNvSpPr/>
      </dsp:nvSpPr>
      <dsp:spPr bwMode="white">
        <a:xfrm>
          <a:off x="1112772" y="2449893"/>
          <a:ext cx="116841" cy="511875"/>
        </a:xfrm>
        <a:custGeom>
          <a:avLst/>
          <a:gdLst/>
          <a:ahLst/>
          <a:cxnLst/>
          <a:pathLst>
            <a:path w="184" h="806">
              <a:moveTo>
                <a:pt x="184" y="0"/>
              </a:moveTo>
              <a:lnTo>
                <a:pt x="184" y="806"/>
              </a:lnTo>
              <a:lnTo>
                <a:pt x="0" y="806"/>
              </a:lnTo>
            </a:path>
          </a:pathLst>
        </a:custGeom>
      </dsp:spPr>
      <dsp:style>
        <a:lnRef idx="2">
          <a:schemeClr val="accent3">
            <a:shade val="80000"/>
          </a:schemeClr>
        </a:lnRef>
        <a:fillRef idx="0">
          <a:schemeClr val="accent3"/>
        </a:fillRef>
        <a:effectRef idx="0">
          <a:scrgbClr r="0" g="0" b="0"/>
        </a:effectRef>
        <a:fontRef idx="minor"/>
      </dsp:style>
      <dsp:txXfrm>
        <a:off x="1112772" y="2449893"/>
        <a:ext cx="116841" cy="511875"/>
      </dsp:txXfrm>
    </dsp:sp>
    <dsp:sp modelId="{C69E70F6-DA8F-4CD6-AB93-A03C0A16D53B}">
      <dsp:nvSpPr>
        <dsp:cNvPr id="14" name="任意多边形 13"/>
        <dsp:cNvSpPr/>
      </dsp:nvSpPr>
      <dsp:spPr bwMode="white">
        <a:xfrm>
          <a:off x="1229613" y="2449893"/>
          <a:ext cx="116841" cy="511875"/>
        </a:xfrm>
        <a:custGeom>
          <a:avLst/>
          <a:gdLst/>
          <a:ahLst/>
          <a:cxnLst/>
          <a:pathLst>
            <a:path w="184" h="806">
              <a:moveTo>
                <a:pt x="0" y="0"/>
              </a:moveTo>
              <a:lnTo>
                <a:pt x="0" y="806"/>
              </a:lnTo>
              <a:lnTo>
                <a:pt x="184" y="806"/>
              </a:lnTo>
            </a:path>
          </a:pathLst>
        </a:custGeom>
      </dsp:spPr>
      <dsp:style>
        <a:lnRef idx="2">
          <a:schemeClr val="accent3">
            <a:shade val="80000"/>
          </a:schemeClr>
        </a:lnRef>
        <a:fillRef idx="0">
          <a:schemeClr val="accent3"/>
        </a:fillRef>
        <a:effectRef idx="0">
          <a:scrgbClr r="0" g="0" b="0"/>
        </a:effectRef>
        <a:fontRef idx="minor"/>
      </dsp:style>
      <dsp:txXfrm>
        <a:off x="1229613" y="2449893"/>
        <a:ext cx="116841" cy="511875"/>
      </dsp:txXfrm>
    </dsp:sp>
    <dsp:sp modelId="{489C494E-1520-4B6B-8CC4-8B069DBF6DEB}">
      <dsp:nvSpPr>
        <dsp:cNvPr id="17" name="任意多边形 16"/>
        <dsp:cNvSpPr/>
      </dsp:nvSpPr>
      <dsp:spPr bwMode="white">
        <a:xfrm>
          <a:off x="1112772" y="2449893"/>
          <a:ext cx="116841" cy="1301944"/>
        </a:xfrm>
        <a:custGeom>
          <a:avLst/>
          <a:gdLst/>
          <a:ahLst/>
          <a:cxnLst/>
          <a:pathLst>
            <a:path w="184" h="2050">
              <a:moveTo>
                <a:pt x="184" y="0"/>
              </a:moveTo>
              <a:lnTo>
                <a:pt x="184" y="2050"/>
              </a:lnTo>
              <a:lnTo>
                <a:pt x="0" y="2050"/>
              </a:lnTo>
            </a:path>
          </a:pathLst>
        </a:custGeom>
      </dsp:spPr>
      <dsp:style>
        <a:lnRef idx="2">
          <a:schemeClr val="accent3">
            <a:shade val="80000"/>
          </a:schemeClr>
        </a:lnRef>
        <a:fillRef idx="0">
          <a:schemeClr val="accent3"/>
        </a:fillRef>
        <a:effectRef idx="0">
          <a:scrgbClr r="0" g="0" b="0"/>
        </a:effectRef>
        <a:fontRef idx="minor"/>
      </dsp:style>
      <dsp:txXfrm>
        <a:off x="1112772" y="2449893"/>
        <a:ext cx="116841" cy="1301944"/>
      </dsp:txXfrm>
    </dsp:sp>
    <dsp:sp modelId="{1777DB9A-1CC3-4C02-B982-35701554D38E}">
      <dsp:nvSpPr>
        <dsp:cNvPr id="20" name="任意多边形 19"/>
        <dsp:cNvSpPr/>
      </dsp:nvSpPr>
      <dsp:spPr bwMode="white">
        <a:xfrm>
          <a:off x="2576068" y="1659825"/>
          <a:ext cx="116841" cy="511875"/>
        </a:xfrm>
        <a:custGeom>
          <a:avLst/>
          <a:gdLst/>
          <a:ahLst/>
          <a:cxnLst/>
          <a:pathLst>
            <a:path w="184" h="806">
              <a:moveTo>
                <a:pt x="0" y="0"/>
              </a:moveTo>
              <a:lnTo>
                <a:pt x="0" y="806"/>
              </a:lnTo>
              <a:lnTo>
                <a:pt x="184" y="806"/>
              </a:lnTo>
            </a:path>
          </a:pathLst>
        </a:custGeom>
      </dsp:spPr>
      <dsp:style>
        <a:lnRef idx="2">
          <a:schemeClr val="accent3">
            <a:shade val="80000"/>
          </a:schemeClr>
        </a:lnRef>
        <a:fillRef idx="0">
          <a:schemeClr val="accent3"/>
        </a:fillRef>
        <a:effectRef idx="0">
          <a:scrgbClr r="0" g="0" b="0"/>
        </a:effectRef>
        <a:fontRef idx="minor"/>
      </dsp:style>
      <dsp:txXfrm>
        <a:off x="2576068" y="1659825"/>
        <a:ext cx="116841" cy="511875"/>
      </dsp:txXfrm>
    </dsp:sp>
    <dsp:sp modelId="{DCA1B56A-924A-4B0E-BDC5-5B0F7E8DE07F}">
      <dsp:nvSpPr>
        <dsp:cNvPr id="23" name="任意多边形 22"/>
        <dsp:cNvSpPr/>
      </dsp:nvSpPr>
      <dsp:spPr bwMode="white">
        <a:xfrm>
          <a:off x="3922522" y="869756"/>
          <a:ext cx="790068" cy="511875"/>
        </a:xfrm>
        <a:custGeom>
          <a:avLst/>
          <a:gdLst/>
          <a:ahLst/>
          <a:cxnLst/>
          <a:pathLst>
            <a:path w="1244" h="806">
              <a:moveTo>
                <a:pt x="0" y="0"/>
              </a:moveTo>
              <a:lnTo>
                <a:pt x="0" y="806"/>
              </a:lnTo>
              <a:lnTo>
                <a:pt x="1244" y="806"/>
              </a:lnTo>
            </a:path>
          </a:pathLst>
        </a:custGeom>
      </dsp:spPr>
      <dsp:style>
        <a:lnRef idx="2">
          <a:schemeClr val="accent3">
            <a:shade val="60000"/>
          </a:schemeClr>
        </a:lnRef>
        <a:fillRef idx="0">
          <a:schemeClr val="accent3"/>
        </a:fillRef>
        <a:effectRef idx="0">
          <a:scrgbClr r="0" g="0" b="0"/>
        </a:effectRef>
        <a:fontRef idx="minor"/>
      </dsp:style>
      <dsp:txXfrm>
        <a:off x="3922522" y="869756"/>
        <a:ext cx="790068" cy="511875"/>
      </dsp:txXfrm>
    </dsp:sp>
    <dsp:sp modelId="{7E990BEC-755E-42BC-A4B2-689898451857}">
      <dsp:nvSpPr>
        <dsp:cNvPr id="26" name="任意多边形 25"/>
        <dsp:cNvSpPr/>
      </dsp:nvSpPr>
      <dsp:spPr bwMode="white">
        <a:xfrm>
          <a:off x="5152136" y="1659825"/>
          <a:ext cx="116841" cy="511875"/>
        </a:xfrm>
        <a:custGeom>
          <a:avLst/>
          <a:gdLst/>
          <a:ahLst/>
          <a:cxnLst/>
          <a:pathLst>
            <a:path w="184" h="806">
              <a:moveTo>
                <a:pt x="184" y="0"/>
              </a:moveTo>
              <a:lnTo>
                <a:pt x="184" y="806"/>
              </a:lnTo>
              <a:lnTo>
                <a:pt x="0" y="806"/>
              </a:lnTo>
            </a:path>
          </a:pathLst>
        </a:custGeom>
      </dsp:spPr>
      <dsp:style>
        <a:lnRef idx="2">
          <a:schemeClr val="accent3">
            <a:shade val="80000"/>
          </a:schemeClr>
        </a:lnRef>
        <a:fillRef idx="0">
          <a:schemeClr val="accent3"/>
        </a:fillRef>
        <a:effectRef idx="0">
          <a:scrgbClr r="0" g="0" b="0"/>
        </a:effectRef>
        <a:fontRef idx="minor"/>
      </dsp:style>
      <dsp:txXfrm>
        <a:off x="5152136" y="1659825"/>
        <a:ext cx="116841" cy="511875"/>
      </dsp:txXfrm>
    </dsp:sp>
    <dsp:sp modelId="{D4358630-868A-4C3C-ADE0-A2E440DDFBFF}">
      <dsp:nvSpPr>
        <dsp:cNvPr id="29" name="任意多边形 28"/>
        <dsp:cNvSpPr/>
      </dsp:nvSpPr>
      <dsp:spPr bwMode="white">
        <a:xfrm>
          <a:off x="5268977" y="1659825"/>
          <a:ext cx="116841" cy="511875"/>
        </a:xfrm>
        <a:custGeom>
          <a:avLst/>
          <a:gdLst/>
          <a:ahLst/>
          <a:cxnLst/>
          <a:pathLst>
            <a:path w="184" h="806">
              <a:moveTo>
                <a:pt x="0" y="0"/>
              </a:moveTo>
              <a:lnTo>
                <a:pt x="0" y="806"/>
              </a:lnTo>
              <a:lnTo>
                <a:pt x="184" y="806"/>
              </a:lnTo>
            </a:path>
          </a:pathLst>
        </a:custGeom>
      </dsp:spPr>
      <dsp:style>
        <a:lnRef idx="2">
          <a:schemeClr val="accent3">
            <a:shade val="80000"/>
          </a:schemeClr>
        </a:lnRef>
        <a:fillRef idx="0">
          <a:schemeClr val="accent3"/>
        </a:fillRef>
        <a:effectRef idx="0">
          <a:scrgbClr r="0" g="0" b="0"/>
        </a:effectRef>
        <a:fontRef idx="minor"/>
      </dsp:style>
      <dsp:txXfrm>
        <a:off x="5268977" y="1659825"/>
        <a:ext cx="116841" cy="511875"/>
      </dsp:txXfrm>
    </dsp:sp>
    <dsp:sp modelId="{5B1EB2B2-642A-4BBE-9898-4F09132552BD}">
      <dsp:nvSpPr>
        <dsp:cNvPr id="32" name="任意多边形 31"/>
        <dsp:cNvSpPr/>
      </dsp:nvSpPr>
      <dsp:spPr bwMode="white">
        <a:xfrm>
          <a:off x="5152136" y="1659825"/>
          <a:ext cx="116841" cy="1301944"/>
        </a:xfrm>
        <a:custGeom>
          <a:avLst/>
          <a:gdLst/>
          <a:ahLst/>
          <a:cxnLst/>
          <a:pathLst>
            <a:path w="184" h="2050">
              <a:moveTo>
                <a:pt x="184" y="0"/>
              </a:moveTo>
              <a:lnTo>
                <a:pt x="184" y="2050"/>
              </a:lnTo>
              <a:lnTo>
                <a:pt x="0" y="2050"/>
              </a:lnTo>
            </a:path>
          </a:pathLst>
        </a:custGeom>
      </dsp:spPr>
      <dsp:style>
        <a:lnRef idx="2">
          <a:schemeClr val="accent3">
            <a:shade val="80000"/>
          </a:schemeClr>
        </a:lnRef>
        <a:fillRef idx="0">
          <a:schemeClr val="accent3"/>
        </a:fillRef>
        <a:effectRef idx="0">
          <a:scrgbClr r="0" g="0" b="0"/>
        </a:effectRef>
        <a:fontRef idx="minor"/>
      </dsp:style>
      <dsp:txXfrm>
        <a:off x="5152136" y="1659825"/>
        <a:ext cx="116841" cy="1301944"/>
      </dsp:txXfrm>
    </dsp:sp>
    <dsp:sp modelId="{DDF4849D-CFFE-4A04-9F33-E0792BBF5146}">
      <dsp:nvSpPr>
        <dsp:cNvPr id="35" name="任意多边形 34"/>
        <dsp:cNvSpPr/>
      </dsp:nvSpPr>
      <dsp:spPr bwMode="white">
        <a:xfrm>
          <a:off x="5268977" y="1659825"/>
          <a:ext cx="116841" cy="1301944"/>
        </a:xfrm>
        <a:custGeom>
          <a:avLst/>
          <a:gdLst/>
          <a:ahLst/>
          <a:cxnLst/>
          <a:pathLst>
            <a:path w="184" h="2050">
              <a:moveTo>
                <a:pt x="0" y="0"/>
              </a:moveTo>
              <a:lnTo>
                <a:pt x="0" y="2050"/>
              </a:lnTo>
              <a:lnTo>
                <a:pt x="184" y="2050"/>
              </a:lnTo>
            </a:path>
          </a:pathLst>
        </a:custGeom>
      </dsp:spPr>
      <dsp:style>
        <a:lnRef idx="2">
          <a:schemeClr val="accent3">
            <a:shade val="80000"/>
          </a:schemeClr>
        </a:lnRef>
        <a:fillRef idx="0">
          <a:schemeClr val="accent3"/>
        </a:fillRef>
        <a:effectRef idx="0">
          <a:scrgbClr r="0" g="0" b="0"/>
        </a:effectRef>
        <a:fontRef idx="minor"/>
      </dsp:style>
      <dsp:txXfrm>
        <a:off x="5268977" y="1659825"/>
        <a:ext cx="116841" cy="1301944"/>
      </dsp:txXfrm>
    </dsp:sp>
    <dsp:sp modelId="{343ADE1A-26AA-41A3-A947-16FCA3966B83}">
      <dsp:nvSpPr>
        <dsp:cNvPr id="38" name="任意多边形 37"/>
        <dsp:cNvSpPr/>
      </dsp:nvSpPr>
      <dsp:spPr bwMode="white">
        <a:xfrm>
          <a:off x="5152136" y="1659825"/>
          <a:ext cx="116841" cy="2092012"/>
        </a:xfrm>
        <a:custGeom>
          <a:avLst/>
          <a:gdLst/>
          <a:ahLst/>
          <a:cxnLst/>
          <a:pathLst>
            <a:path w="184" h="3295">
              <a:moveTo>
                <a:pt x="184" y="0"/>
              </a:moveTo>
              <a:lnTo>
                <a:pt x="184" y="3295"/>
              </a:lnTo>
              <a:lnTo>
                <a:pt x="0" y="3295"/>
              </a:lnTo>
            </a:path>
          </a:pathLst>
        </a:custGeom>
      </dsp:spPr>
      <dsp:style>
        <a:lnRef idx="2">
          <a:schemeClr val="accent3">
            <a:shade val="80000"/>
          </a:schemeClr>
        </a:lnRef>
        <a:fillRef idx="0">
          <a:schemeClr val="accent3"/>
        </a:fillRef>
        <a:effectRef idx="0">
          <a:scrgbClr r="0" g="0" b="0"/>
        </a:effectRef>
        <a:fontRef idx="minor"/>
      </dsp:style>
      <dsp:txXfrm>
        <a:off x="5152136" y="1659825"/>
        <a:ext cx="116841" cy="2092012"/>
      </dsp:txXfrm>
    </dsp:sp>
    <dsp:sp modelId="{C0DC45AF-5C27-4C4A-8328-DA5E52E75284}">
      <dsp:nvSpPr>
        <dsp:cNvPr id="3" name="矩形 2"/>
        <dsp:cNvSpPr/>
      </dsp:nvSpPr>
      <dsp:spPr bwMode="white">
        <a:xfrm>
          <a:off x="3366136" y="313370"/>
          <a:ext cx="1112772" cy="556386"/>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vert="horz" wrap="square"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a:solidFill>
                <a:schemeClr val="dk1"/>
              </a:solidFill>
              <a:latin typeface="黑体" panose="02010609060101010101" charset="-122"/>
              <a:ea typeface="黑体" panose="02010609060101010101" charset="-122"/>
            </a:rPr>
            <a:t>企业法人</a:t>
          </a:r>
          <a:endParaRPr sz="1600">
            <a:solidFill>
              <a:schemeClr val="dk1"/>
            </a:solidFill>
            <a:latin typeface="黑体" panose="02010609060101010101" charset="-122"/>
            <a:ea typeface="黑体" panose="02010609060101010101" charset="-122"/>
          </a:endParaRPr>
        </a:p>
      </dsp:txBody>
      <dsp:txXfrm>
        <a:off x="3366136" y="313370"/>
        <a:ext cx="1112772" cy="556386"/>
      </dsp:txXfrm>
    </dsp:sp>
    <dsp:sp modelId="{1CC81C36-C52B-45D9-98F2-76CF8D1C54EB}">
      <dsp:nvSpPr>
        <dsp:cNvPr id="6" name="矩形 5"/>
        <dsp:cNvSpPr/>
      </dsp:nvSpPr>
      <dsp:spPr bwMode="white">
        <a:xfrm>
          <a:off x="2019682" y="1103439"/>
          <a:ext cx="1112772" cy="556386"/>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vert="horz" wrap="square"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1600">
              <a:solidFill>
                <a:schemeClr val="dk1"/>
              </a:solidFill>
              <a:latin typeface="黑体" panose="02010609060101010101" charset="-122"/>
              <a:ea typeface="黑体" panose="02010609060101010101" charset="-122"/>
            </a:rPr>
            <a:t>公司制企业法人</a:t>
          </a:r>
          <a:endParaRPr altLang="en-US" sz="1600">
            <a:solidFill>
              <a:schemeClr val="dk1"/>
            </a:solidFill>
            <a:latin typeface="黑体" panose="02010609060101010101" charset="-122"/>
            <a:ea typeface="黑体" panose="02010609060101010101" charset="-122"/>
          </a:endParaRPr>
        </a:p>
      </dsp:txBody>
      <dsp:txXfrm>
        <a:off x="2019682" y="1103439"/>
        <a:ext cx="1112772" cy="556386"/>
      </dsp:txXfrm>
    </dsp:sp>
    <dsp:sp modelId="{B6EE10CC-A2A0-4B40-B1B2-26EC25C09257}">
      <dsp:nvSpPr>
        <dsp:cNvPr id="9" name="矩形 8"/>
        <dsp:cNvSpPr/>
      </dsp:nvSpPr>
      <dsp:spPr bwMode="white">
        <a:xfrm>
          <a:off x="673227" y="1893507"/>
          <a:ext cx="1112772" cy="556386"/>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vert="horz" wrap="square"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1600">
              <a:solidFill>
                <a:schemeClr val="dk1"/>
              </a:solidFill>
              <a:latin typeface="黑体" panose="02010609060101010101" charset="-122"/>
              <a:ea typeface="黑体" panose="02010609060101010101" charset="-122"/>
            </a:rPr>
            <a:t>有限责任公司</a:t>
          </a:r>
          <a:endParaRPr altLang="en-US" sz="1600">
            <a:solidFill>
              <a:schemeClr val="dk1"/>
            </a:solidFill>
            <a:latin typeface="黑体" panose="02010609060101010101" charset="-122"/>
            <a:ea typeface="黑体" panose="02010609060101010101" charset="-122"/>
          </a:endParaRPr>
        </a:p>
      </dsp:txBody>
      <dsp:txXfrm>
        <a:off x="673227" y="1893507"/>
        <a:ext cx="1112772" cy="556386"/>
      </dsp:txXfrm>
    </dsp:sp>
    <dsp:sp modelId="{213A68CC-C361-4381-A8EE-08114C4B47B0}">
      <dsp:nvSpPr>
        <dsp:cNvPr id="12" name="矩形 11"/>
        <dsp:cNvSpPr/>
      </dsp:nvSpPr>
      <dsp:spPr bwMode="white">
        <a:xfrm>
          <a:off x="0" y="2683575"/>
          <a:ext cx="1112772" cy="556386"/>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vert="horz" wrap="square"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1600">
              <a:solidFill>
                <a:schemeClr val="dk1"/>
              </a:solidFill>
              <a:latin typeface="黑体" panose="02010609060101010101" charset="-122"/>
              <a:ea typeface="黑体" panose="02010609060101010101" charset="-122"/>
            </a:rPr>
            <a:t>国有独资公司</a:t>
          </a:r>
          <a:endParaRPr altLang="en-US" sz="1600">
            <a:solidFill>
              <a:schemeClr val="dk1"/>
            </a:solidFill>
            <a:latin typeface="黑体" panose="02010609060101010101" charset="-122"/>
            <a:ea typeface="黑体" panose="02010609060101010101" charset="-122"/>
          </a:endParaRPr>
        </a:p>
      </dsp:txBody>
      <dsp:txXfrm>
        <a:off x="0" y="2683575"/>
        <a:ext cx="1112772" cy="556386"/>
      </dsp:txXfrm>
    </dsp:sp>
    <dsp:sp modelId="{9DA49968-E466-4685-BF0B-AF39184A39D5}">
      <dsp:nvSpPr>
        <dsp:cNvPr id="15" name="矩形 14"/>
        <dsp:cNvSpPr/>
      </dsp:nvSpPr>
      <dsp:spPr bwMode="white">
        <a:xfrm>
          <a:off x="1346454" y="2683575"/>
          <a:ext cx="1112772" cy="556386"/>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vert="horz" wrap="square"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1600">
              <a:solidFill>
                <a:schemeClr val="dk1"/>
              </a:solidFill>
              <a:latin typeface="黑体" panose="02010609060101010101" charset="-122"/>
              <a:ea typeface="黑体" panose="02010609060101010101" charset="-122"/>
            </a:rPr>
            <a:t>一人有限责任公司</a:t>
          </a:r>
          <a:endParaRPr altLang="en-US" sz="1600">
            <a:solidFill>
              <a:schemeClr val="dk1"/>
            </a:solidFill>
            <a:latin typeface="黑体" panose="02010609060101010101" charset="-122"/>
            <a:ea typeface="黑体" panose="02010609060101010101" charset="-122"/>
          </a:endParaRPr>
        </a:p>
      </dsp:txBody>
      <dsp:txXfrm>
        <a:off x="1346454" y="2683575"/>
        <a:ext cx="1112772" cy="556386"/>
      </dsp:txXfrm>
    </dsp:sp>
    <dsp:sp modelId="{22797352-A891-4975-8547-FFA9FFD05519}">
      <dsp:nvSpPr>
        <dsp:cNvPr id="18" name="矩形 17"/>
        <dsp:cNvSpPr/>
      </dsp:nvSpPr>
      <dsp:spPr bwMode="white">
        <a:xfrm>
          <a:off x="0" y="3473644"/>
          <a:ext cx="1112772" cy="556386"/>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vert="horz" wrap="square"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1600">
              <a:solidFill>
                <a:schemeClr val="dk1"/>
              </a:solidFill>
              <a:latin typeface="黑体" panose="02010609060101010101" charset="-122"/>
              <a:ea typeface="黑体" panose="02010609060101010101" charset="-122"/>
            </a:rPr>
            <a:t>其他有限责任公司</a:t>
          </a:r>
          <a:endParaRPr altLang="en-US" sz="1600">
            <a:solidFill>
              <a:schemeClr val="dk1"/>
            </a:solidFill>
            <a:latin typeface="黑体" panose="02010609060101010101" charset="-122"/>
            <a:ea typeface="黑体" panose="02010609060101010101" charset="-122"/>
          </a:endParaRPr>
        </a:p>
      </dsp:txBody>
      <dsp:txXfrm>
        <a:off x="0" y="3473644"/>
        <a:ext cx="1112772" cy="556386"/>
      </dsp:txXfrm>
    </dsp:sp>
    <dsp:sp modelId="{96AC6847-D455-462F-AA2F-0D0311E6D3A5}">
      <dsp:nvSpPr>
        <dsp:cNvPr id="21" name="矩形 20"/>
        <dsp:cNvSpPr/>
      </dsp:nvSpPr>
      <dsp:spPr bwMode="white">
        <a:xfrm>
          <a:off x="2692909" y="1893507"/>
          <a:ext cx="1112772" cy="556386"/>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vert="horz" wrap="square"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1600">
              <a:solidFill>
                <a:schemeClr val="dk1"/>
              </a:solidFill>
              <a:latin typeface="黑体" panose="02010609060101010101" charset="-122"/>
              <a:ea typeface="黑体" panose="02010609060101010101" charset="-122"/>
            </a:rPr>
            <a:t>股份有限公司</a:t>
          </a:r>
          <a:endParaRPr altLang="en-US" sz="1600">
            <a:solidFill>
              <a:schemeClr val="dk1"/>
            </a:solidFill>
            <a:latin typeface="黑体" panose="02010609060101010101" charset="-122"/>
            <a:ea typeface="黑体" panose="02010609060101010101" charset="-122"/>
          </a:endParaRPr>
        </a:p>
      </dsp:txBody>
      <dsp:txXfrm>
        <a:off x="2692909" y="1893507"/>
        <a:ext cx="1112772" cy="556386"/>
      </dsp:txXfrm>
    </dsp:sp>
    <dsp:sp modelId="{A9E028F9-108F-42FD-8BE9-166DED0C21B6}">
      <dsp:nvSpPr>
        <dsp:cNvPr id="24" name="矩形 23"/>
        <dsp:cNvSpPr/>
      </dsp:nvSpPr>
      <dsp:spPr bwMode="white">
        <a:xfrm>
          <a:off x="4712591" y="1103439"/>
          <a:ext cx="1112772" cy="556386"/>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vert="horz" wrap="square"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1600">
              <a:solidFill>
                <a:schemeClr val="dk1"/>
              </a:solidFill>
              <a:latin typeface="黑体" panose="02010609060101010101" charset="-122"/>
              <a:ea typeface="黑体" panose="02010609060101010101" charset="-122"/>
            </a:rPr>
            <a:t>非公司制企业法人</a:t>
          </a:r>
          <a:endParaRPr altLang="en-US" sz="1600">
            <a:solidFill>
              <a:schemeClr val="dk1"/>
            </a:solidFill>
            <a:latin typeface="黑体" panose="02010609060101010101" charset="-122"/>
            <a:ea typeface="黑体" panose="02010609060101010101" charset="-122"/>
          </a:endParaRPr>
        </a:p>
      </dsp:txBody>
      <dsp:txXfrm>
        <a:off x="4712591" y="1103439"/>
        <a:ext cx="1112772" cy="556386"/>
      </dsp:txXfrm>
    </dsp:sp>
    <dsp:sp modelId="{ED640F02-AC0A-4DB8-A610-17845CEA16DF}">
      <dsp:nvSpPr>
        <dsp:cNvPr id="27" name="矩形 26"/>
        <dsp:cNvSpPr/>
      </dsp:nvSpPr>
      <dsp:spPr bwMode="white">
        <a:xfrm>
          <a:off x="4039363" y="1893507"/>
          <a:ext cx="1112772" cy="556386"/>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vert="horz" wrap="square"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1600">
              <a:solidFill>
                <a:schemeClr val="dk1"/>
              </a:solidFill>
              <a:latin typeface="黑体" panose="02010609060101010101" charset="-122"/>
              <a:ea typeface="黑体" panose="02010609060101010101" charset="-122"/>
              <a:cs typeface="黑体" panose="02010609060101010101" charset="-122"/>
            </a:rPr>
            <a:t>国有企业</a:t>
          </a:r>
          <a:r>
            <a:rPr lang="zh-CN" altLang="en-US" sz="1600">
              <a:solidFill>
                <a:schemeClr val="dk1"/>
              </a:solidFill>
              <a:latin typeface="黑体" panose="02010609060101010101" charset="-122"/>
              <a:ea typeface="黑体" panose="02010609060101010101" charset="-122"/>
              <a:cs typeface="黑体" panose="02010609060101010101" charset="-122"/>
            </a:rPr>
            <a:t>    </a:t>
          </a:r>
          <a:r>
            <a:rPr lang="zh-CN" sz="1600">
              <a:solidFill>
                <a:schemeClr val="dk1"/>
              </a:solidFill>
              <a:latin typeface="黑体" panose="02010609060101010101" charset="-122"/>
              <a:ea typeface="黑体" panose="02010609060101010101" charset="-122"/>
              <a:cs typeface="黑体" panose="02010609060101010101" charset="-122"/>
            </a:rPr>
            <a:t>集体企业</a:t>
          </a:r>
          <a:endParaRPr altLang="en-US" sz="1600">
            <a:solidFill>
              <a:schemeClr val="dk1"/>
            </a:solidFill>
            <a:latin typeface="黑体" panose="02010609060101010101" charset="-122"/>
            <a:ea typeface="黑体" panose="02010609060101010101" charset="-122"/>
            <a:cs typeface="黑体" panose="02010609060101010101" charset="-122"/>
          </a:endParaRPr>
        </a:p>
      </dsp:txBody>
      <dsp:txXfrm>
        <a:off x="4039363" y="1893507"/>
        <a:ext cx="1112772" cy="556386"/>
      </dsp:txXfrm>
    </dsp:sp>
    <dsp:sp modelId="{CDEBC6FE-AEBC-44CF-997B-209AA5F8328C}">
      <dsp:nvSpPr>
        <dsp:cNvPr id="30" name="矩形 29"/>
        <dsp:cNvSpPr/>
      </dsp:nvSpPr>
      <dsp:spPr bwMode="white">
        <a:xfrm>
          <a:off x="5385818" y="1893507"/>
          <a:ext cx="1112772" cy="556386"/>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vert="horz" wrap="square"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1600">
              <a:solidFill>
                <a:schemeClr val="dk1"/>
              </a:solidFill>
              <a:latin typeface="黑体" panose="02010609060101010101" charset="-122"/>
              <a:ea typeface="黑体" panose="02010609060101010101" charset="-122"/>
            </a:rPr>
            <a:t>股份合作企业</a:t>
          </a:r>
          <a:endParaRPr altLang="en-US" sz="1600">
            <a:solidFill>
              <a:schemeClr val="dk1"/>
            </a:solidFill>
            <a:latin typeface="黑体" panose="02010609060101010101" charset="-122"/>
            <a:ea typeface="黑体" panose="02010609060101010101" charset="-122"/>
          </a:endParaRPr>
        </a:p>
      </dsp:txBody>
      <dsp:txXfrm>
        <a:off x="5385818" y="1893507"/>
        <a:ext cx="1112772" cy="556386"/>
      </dsp:txXfrm>
    </dsp:sp>
    <dsp:sp modelId="{5A50F1E3-793D-4EB2-8D51-A41747EDE3E2}">
      <dsp:nvSpPr>
        <dsp:cNvPr id="33" name="矩形 32"/>
        <dsp:cNvSpPr/>
      </dsp:nvSpPr>
      <dsp:spPr bwMode="white">
        <a:xfrm>
          <a:off x="4039363" y="2683575"/>
          <a:ext cx="1112772" cy="556386"/>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vert="horz" wrap="square"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altLang="en-US" sz="1600">
              <a:solidFill>
                <a:schemeClr val="dk1"/>
              </a:solidFill>
              <a:latin typeface="黑体" panose="02010609060101010101" charset="-122"/>
              <a:ea typeface="黑体" panose="02010609060101010101" charset="-122"/>
            </a:rPr>
            <a:t>个人独资企业</a:t>
          </a:r>
          <a:endParaRPr sz="1600">
            <a:solidFill>
              <a:schemeClr val="dk1"/>
            </a:solidFill>
            <a:latin typeface="黑体" panose="02010609060101010101" charset="-122"/>
            <a:ea typeface="黑体" panose="02010609060101010101" charset="-122"/>
          </a:endParaRPr>
        </a:p>
      </dsp:txBody>
      <dsp:txXfrm>
        <a:off x="4039363" y="2683575"/>
        <a:ext cx="1112772" cy="556386"/>
      </dsp:txXfrm>
    </dsp:sp>
    <dsp:sp modelId="{1F749C66-37EF-4348-8AAD-F4CAC2D24389}">
      <dsp:nvSpPr>
        <dsp:cNvPr id="36" name="矩形 35"/>
        <dsp:cNvSpPr/>
      </dsp:nvSpPr>
      <dsp:spPr bwMode="white">
        <a:xfrm>
          <a:off x="5385818" y="2683575"/>
          <a:ext cx="1112772" cy="556386"/>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vert="horz" wrap="square"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sz="1600">
              <a:solidFill>
                <a:schemeClr val="dk1"/>
              </a:solidFill>
              <a:latin typeface="黑体" panose="02010609060101010101" charset="-122"/>
              <a:ea typeface="黑体" panose="02010609060101010101" charset="-122"/>
            </a:rPr>
            <a:t>联营企业</a:t>
          </a:r>
          <a:endParaRPr altLang="en-US" sz="1600">
            <a:solidFill>
              <a:schemeClr val="dk1"/>
            </a:solidFill>
            <a:latin typeface="黑体" panose="02010609060101010101" charset="-122"/>
            <a:ea typeface="黑体" panose="02010609060101010101" charset="-122"/>
          </a:endParaRPr>
        </a:p>
      </dsp:txBody>
      <dsp:txXfrm>
        <a:off x="5385818" y="2683575"/>
        <a:ext cx="1112772" cy="556386"/>
      </dsp:txXfrm>
    </dsp:sp>
    <dsp:sp modelId="{2EEDA248-A45F-48CC-9A56-9ABA3AA1A558}">
      <dsp:nvSpPr>
        <dsp:cNvPr id="39" name="矩形 38"/>
        <dsp:cNvSpPr/>
      </dsp:nvSpPr>
      <dsp:spPr bwMode="white">
        <a:xfrm>
          <a:off x="4039363" y="3473644"/>
          <a:ext cx="1112772" cy="556386"/>
        </a:xfrm>
        <a:prstGeom prst="rect">
          <a:avLst/>
        </a:prstGeom>
      </dsp:spPr>
      <dsp:style>
        <a:lnRef idx="2">
          <a:schemeClr val="accent3">
            <a:shade val="80000"/>
          </a:schemeClr>
        </a:lnRef>
        <a:fillRef idx="1">
          <a:schemeClr val="lt1"/>
        </a:fillRef>
        <a:effectRef idx="0">
          <a:scrgbClr r="0" g="0" b="0"/>
        </a:effectRef>
        <a:fontRef idx="minor">
          <a:schemeClr val="lt1"/>
        </a:fontRef>
      </dsp:style>
      <dsp:txBody>
        <a:bodyPr vert="horz" wrap="square"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altLang="en-US" sz="1600">
              <a:solidFill>
                <a:schemeClr val="dk1"/>
              </a:solidFill>
              <a:latin typeface="黑体" panose="02010609060101010101" charset="-122"/>
              <a:ea typeface="黑体" panose="02010609060101010101" charset="-122"/>
            </a:rPr>
            <a:t>合伙企业</a:t>
          </a:r>
          <a:endParaRPr>
            <a:solidFill>
              <a:schemeClr val="dk1"/>
            </a:solidFill>
          </a:endParaRPr>
        </a:p>
      </dsp:txBody>
      <dsp:txXfrm>
        <a:off x="4039363" y="3473644"/>
        <a:ext cx="1112772" cy="556386"/>
      </dsp:txXfrm>
    </dsp:sp>
    <dsp:sp modelId="{E3FD3950-A312-4B04-9183-CEB70C7CD3C1}">
      <dsp:nvSpPr>
        <dsp:cNvPr id="4" name="矩形 3" hidden="1"/>
        <dsp:cNvSpPr/>
      </dsp:nvSpPr>
      <dsp:spPr>
        <a:xfrm>
          <a:off x="3366136" y="313370"/>
          <a:ext cx="222554" cy="556386"/>
        </a:xfrm>
        <a:prstGeom prst="rect">
          <a:avLst/>
        </a:prstGeom>
      </dsp:spPr>
      <dsp:txXfrm>
        <a:off x="3366136" y="313370"/>
        <a:ext cx="222554" cy="556386"/>
      </dsp:txXfrm>
    </dsp:sp>
    <dsp:sp modelId="{31E15AB1-AC6B-4D55-B5C2-9EBE4EB32E8E}">
      <dsp:nvSpPr>
        <dsp:cNvPr id="7" name="矩形 6" hidden="1"/>
        <dsp:cNvSpPr/>
      </dsp:nvSpPr>
      <dsp:spPr>
        <a:xfrm>
          <a:off x="2019682" y="1103439"/>
          <a:ext cx="222554" cy="556386"/>
        </a:xfrm>
        <a:prstGeom prst="rect">
          <a:avLst/>
        </a:prstGeom>
      </dsp:spPr>
      <dsp:txXfrm>
        <a:off x="2019682" y="1103439"/>
        <a:ext cx="222554" cy="556386"/>
      </dsp:txXfrm>
    </dsp:sp>
    <dsp:sp modelId="{66887021-B131-449F-B022-F3446E75AF5E}">
      <dsp:nvSpPr>
        <dsp:cNvPr id="10" name="矩形 9" hidden="1"/>
        <dsp:cNvSpPr/>
      </dsp:nvSpPr>
      <dsp:spPr>
        <a:xfrm>
          <a:off x="673227" y="1893507"/>
          <a:ext cx="222554" cy="556386"/>
        </a:xfrm>
        <a:prstGeom prst="rect">
          <a:avLst/>
        </a:prstGeom>
      </dsp:spPr>
      <dsp:txXfrm>
        <a:off x="673227" y="1893507"/>
        <a:ext cx="222554" cy="556386"/>
      </dsp:txXfrm>
    </dsp:sp>
    <dsp:sp modelId="{3E794E18-C2BC-4834-B799-9EC68AD74393}">
      <dsp:nvSpPr>
        <dsp:cNvPr id="13" name="矩形 12" hidden="1"/>
        <dsp:cNvSpPr/>
      </dsp:nvSpPr>
      <dsp:spPr>
        <a:xfrm>
          <a:off x="0" y="2683575"/>
          <a:ext cx="222554" cy="556386"/>
        </a:xfrm>
        <a:prstGeom prst="rect">
          <a:avLst/>
        </a:prstGeom>
      </dsp:spPr>
      <dsp:txXfrm>
        <a:off x="0" y="2683575"/>
        <a:ext cx="222554" cy="556386"/>
      </dsp:txXfrm>
    </dsp:sp>
    <dsp:sp modelId="{9757BC69-A07D-4BDA-A195-68A91DB4FF78}">
      <dsp:nvSpPr>
        <dsp:cNvPr id="16" name="矩形 15" hidden="1"/>
        <dsp:cNvSpPr/>
      </dsp:nvSpPr>
      <dsp:spPr>
        <a:xfrm>
          <a:off x="1346454" y="2683575"/>
          <a:ext cx="222554" cy="556386"/>
        </a:xfrm>
        <a:prstGeom prst="rect">
          <a:avLst/>
        </a:prstGeom>
      </dsp:spPr>
      <dsp:txXfrm>
        <a:off x="1346454" y="2683575"/>
        <a:ext cx="222554" cy="556386"/>
      </dsp:txXfrm>
    </dsp:sp>
    <dsp:sp modelId="{69AC436C-FC1F-4071-B834-4C4864C951EB}">
      <dsp:nvSpPr>
        <dsp:cNvPr id="19" name="矩形 18" hidden="1"/>
        <dsp:cNvSpPr/>
      </dsp:nvSpPr>
      <dsp:spPr>
        <a:xfrm>
          <a:off x="0" y="3473644"/>
          <a:ext cx="222554" cy="556386"/>
        </a:xfrm>
        <a:prstGeom prst="rect">
          <a:avLst/>
        </a:prstGeom>
      </dsp:spPr>
      <dsp:txXfrm>
        <a:off x="0" y="3473644"/>
        <a:ext cx="222554" cy="556386"/>
      </dsp:txXfrm>
    </dsp:sp>
    <dsp:sp modelId="{C5673D15-F628-44A7-9409-D6DF2048640E}">
      <dsp:nvSpPr>
        <dsp:cNvPr id="22" name="矩形 21" hidden="1"/>
        <dsp:cNvSpPr/>
      </dsp:nvSpPr>
      <dsp:spPr>
        <a:xfrm>
          <a:off x="2692909" y="1893507"/>
          <a:ext cx="222554" cy="556386"/>
        </a:xfrm>
        <a:prstGeom prst="rect">
          <a:avLst/>
        </a:prstGeom>
      </dsp:spPr>
      <dsp:txXfrm>
        <a:off x="2692909" y="1893507"/>
        <a:ext cx="222554" cy="556386"/>
      </dsp:txXfrm>
    </dsp:sp>
    <dsp:sp modelId="{8E76E82A-EA75-448F-8F33-B5AC2D377B0A}">
      <dsp:nvSpPr>
        <dsp:cNvPr id="25" name="矩形 24" hidden="1"/>
        <dsp:cNvSpPr/>
      </dsp:nvSpPr>
      <dsp:spPr>
        <a:xfrm>
          <a:off x="4712591" y="1103439"/>
          <a:ext cx="222554" cy="556386"/>
        </a:xfrm>
        <a:prstGeom prst="rect">
          <a:avLst/>
        </a:prstGeom>
      </dsp:spPr>
      <dsp:txXfrm>
        <a:off x="4712591" y="1103439"/>
        <a:ext cx="222554" cy="556386"/>
      </dsp:txXfrm>
    </dsp:sp>
    <dsp:sp modelId="{B07FCFE1-E87B-4D7D-9752-545EFF2F33D7}">
      <dsp:nvSpPr>
        <dsp:cNvPr id="28" name="矩形 27" hidden="1"/>
        <dsp:cNvSpPr/>
      </dsp:nvSpPr>
      <dsp:spPr>
        <a:xfrm>
          <a:off x="4039363" y="1893507"/>
          <a:ext cx="222554" cy="556386"/>
        </a:xfrm>
        <a:prstGeom prst="rect">
          <a:avLst/>
        </a:prstGeom>
      </dsp:spPr>
      <dsp:txXfrm>
        <a:off x="4039363" y="1893507"/>
        <a:ext cx="222554" cy="556386"/>
      </dsp:txXfrm>
    </dsp:sp>
    <dsp:sp modelId="{624DB5BF-49A8-4B69-90A1-FF8CB8AFC3BE}">
      <dsp:nvSpPr>
        <dsp:cNvPr id="31" name="矩形 30" hidden="1"/>
        <dsp:cNvSpPr/>
      </dsp:nvSpPr>
      <dsp:spPr>
        <a:xfrm>
          <a:off x="5385818" y="1893507"/>
          <a:ext cx="222554" cy="556386"/>
        </a:xfrm>
        <a:prstGeom prst="rect">
          <a:avLst/>
        </a:prstGeom>
      </dsp:spPr>
      <dsp:txXfrm>
        <a:off x="5385818" y="1893507"/>
        <a:ext cx="222554" cy="556386"/>
      </dsp:txXfrm>
    </dsp:sp>
    <dsp:sp modelId="{19EA6663-E82A-40F5-93DE-9F02CF81C4B8}">
      <dsp:nvSpPr>
        <dsp:cNvPr id="34" name="矩形 33" hidden="1"/>
        <dsp:cNvSpPr/>
      </dsp:nvSpPr>
      <dsp:spPr>
        <a:xfrm>
          <a:off x="4039363" y="2683575"/>
          <a:ext cx="222554" cy="556386"/>
        </a:xfrm>
        <a:prstGeom prst="rect">
          <a:avLst/>
        </a:prstGeom>
      </dsp:spPr>
      <dsp:txXfrm>
        <a:off x="4039363" y="2683575"/>
        <a:ext cx="222554" cy="556386"/>
      </dsp:txXfrm>
    </dsp:sp>
    <dsp:sp modelId="{E376EF44-A023-474F-A09F-756A007CB138}">
      <dsp:nvSpPr>
        <dsp:cNvPr id="37" name="矩形 36" hidden="1"/>
        <dsp:cNvSpPr/>
      </dsp:nvSpPr>
      <dsp:spPr>
        <a:xfrm>
          <a:off x="5385818" y="2683575"/>
          <a:ext cx="222554" cy="556386"/>
        </a:xfrm>
        <a:prstGeom prst="rect">
          <a:avLst/>
        </a:prstGeom>
      </dsp:spPr>
      <dsp:txXfrm>
        <a:off x="5385818" y="2683575"/>
        <a:ext cx="222554" cy="556386"/>
      </dsp:txXfrm>
    </dsp:sp>
    <dsp:sp modelId="{5398C7B2-5205-4664-938A-3C89F6EDE01D}">
      <dsp:nvSpPr>
        <dsp:cNvPr id="40" name="矩形 39" hidden="1"/>
        <dsp:cNvSpPr/>
      </dsp:nvSpPr>
      <dsp:spPr>
        <a:xfrm>
          <a:off x="4039363" y="3473644"/>
          <a:ext cx="222554" cy="556386"/>
        </a:xfrm>
        <a:prstGeom prst="rect">
          <a:avLst/>
        </a:prstGeom>
      </dsp:spPr>
      <dsp:txXfrm>
        <a:off x="4039363" y="3473644"/>
        <a:ext cx="222554" cy="556386"/>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3503774" cy="3661912"/>
        <a:chOff x="0" y="0"/>
        <a:chExt cx="3503774" cy="3661912"/>
      </a:xfrm>
      <a:scene3d>
        <a:camera prst="isometricOffAxis2Left" zoom="95000"/>
        <a:lightRig rig="flat" dir="t"/>
      </a:scene3d>
    </dsp:grpSpPr>
    <dsp:sp modelId="{45DAC247-A2E5-4D45-A27D-68AFE0EE185D}">
      <dsp:nvSpPr>
        <dsp:cNvPr id="4" name="任意多边形 3"/>
        <dsp:cNvSpPr/>
      </dsp:nvSpPr>
      <dsp:spPr bwMode="white">
        <a:xfrm>
          <a:off x="730507" y="961252"/>
          <a:ext cx="456421" cy="869704"/>
        </a:xfrm>
        <a:custGeom>
          <a:avLst/>
          <a:gdLst/>
          <a:ahLst/>
          <a:cxnLst/>
          <a:pathLst>
            <a:path w="719" h="1370">
              <a:moveTo>
                <a:pt x="0" y="1370"/>
              </a:moveTo>
              <a:lnTo>
                <a:pt x="359" y="1370"/>
              </a:lnTo>
              <a:lnTo>
                <a:pt x="359" y="0"/>
              </a:lnTo>
              <a:lnTo>
                <a:pt x="719" y="0"/>
              </a:lnTo>
            </a:path>
          </a:pathLst>
        </a:custGeom>
        <a:sp3d z="-40000" prstMaterial="matte"/>
      </dsp:spPr>
      <dsp:style>
        <a:lnRef idx="2">
          <a:schemeClr val="accent5"/>
        </a:lnRef>
        <a:fillRef idx="0">
          <a:schemeClr val="accent4">
            <a:tint val="90000"/>
          </a:schemeClr>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endParaRPr lang="zh-CN" altLang="en-US">
            <a:solidFill>
              <a:schemeClr val="tx1"/>
            </a:solidFill>
          </a:endParaRPr>
        </a:p>
      </dsp:txBody>
      <dsp:txXfrm>
        <a:off x="730507" y="961252"/>
        <a:ext cx="456421" cy="869704"/>
      </dsp:txXfrm>
    </dsp:sp>
    <dsp:sp modelId="{BF84F587-3B3E-48A7-A0B0-AFFDDDA042A5}">
      <dsp:nvSpPr>
        <dsp:cNvPr id="6" name="任意多边形 5"/>
        <dsp:cNvSpPr/>
      </dsp:nvSpPr>
      <dsp:spPr bwMode="white">
        <a:xfrm>
          <a:off x="730507" y="1830956"/>
          <a:ext cx="456421" cy="0"/>
        </a:xfrm>
        <a:custGeom>
          <a:avLst/>
          <a:gdLst/>
          <a:ahLst/>
          <a:cxnLst/>
          <a:pathLst>
            <a:path w="719">
              <a:moveTo>
                <a:pt x="0" y="0"/>
              </a:moveTo>
              <a:lnTo>
                <a:pt x="359" y="0"/>
              </a:lnTo>
              <a:lnTo>
                <a:pt x="359" y="0"/>
              </a:lnTo>
              <a:lnTo>
                <a:pt x="719" y="0"/>
              </a:lnTo>
            </a:path>
          </a:pathLst>
        </a:custGeom>
        <a:sp3d z="-40000" prstMaterial="matte"/>
      </dsp:spPr>
      <dsp:style>
        <a:lnRef idx="2">
          <a:schemeClr val="accent5"/>
        </a:lnRef>
        <a:fillRef idx="0">
          <a:schemeClr val="accent4">
            <a:tint val="90000"/>
          </a:schemeClr>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730507" y="1830956"/>
        <a:ext cx="456421" cy="0"/>
      </dsp:txXfrm>
    </dsp:sp>
    <dsp:sp modelId="{944D89C9-09B3-46D3-BFE1-76F664901F3B}">
      <dsp:nvSpPr>
        <dsp:cNvPr id="8" name="任意多边形 7"/>
        <dsp:cNvSpPr/>
      </dsp:nvSpPr>
      <dsp:spPr bwMode="white">
        <a:xfrm>
          <a:off x="730507" y="1830956"/>
          <a:ext cx="456421" cy="869704"/>
        </a:xfrm>
        <a:custGeom>
          <a:avLst/>
          <a:gdLst/>
          <a:ahLst/>
          <a:cxnLst/>
          <a:pathLst>
            <a:path w="719" h="1370">
              <a:moveTo>
                <a:pt x="0" y="0"/>
              </a:moveTo>
              <a:lnTo>
                <a:pt x="359" y="0"/>
              </a:lnTo>
              <a:lnTo>
                <a:pt x="359" y="1370"/>
              </a:lnTo>
              <a:lnTo>
                <a:pt x="719" y="1370"/>
              </a:lnTo>
            </a:path>
          </a:pathLst>
        </a:custGeom>
        <a:sp3d z="-40000" prstMaterial="matte"/>
      </dsp:spPr>
      <dsp:style>
        <a:lnRef idx="2">
          <a:schemeClr val="accent5"/>
        </a:lnRef>
        <a:fillRef idx="0">
          <a:schemeClr val="accent4">
            <a:tint val="90000"/>
          </a:schemeClr>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endParaRPr lang="zh-CN" altLang="en-US">
            <a:solidFill>
              <a:schemeClr val="tx1"/>
            </a:solidFill>
          </a:endParaRPr>
        </a:p>
      </dsp:txBody>
      <dsp:txXfrm>
        <a:off x="730507" y="1830956"/>
        <a:ext cx="456421" cy="869704"/>
      </dsp:txXfrm>
    </dsp:sp>
    <dsp:sp modelId="{D469E304-A8A9-48F7-A901-78FF004889E3}">
      <dsp:nvSpPr>
        <dsp:cNvPr id="3" name="矩形 2"/>
        <dsp:cNvSpPr/>
      </dsp:nvSpPr>
      <dsp:spPr bwMode="white">
        <a:xfrm rot="16200000">
          <a:off x="-1448331" y="1483075"/>
          <a:ext cx="3661912" cy="695763"/>
        </a:xfrm>
        <a:prstGeom prst="rect">
          <a:avLst/>
        </a:prstGeom>
        <a:solidFill>
          <a:schemeClr val="accent2"/>
        </a:solidFill>
        <a:effectLst>
          <a:outerShdw blurRad="50800" dist="38100" dir="2700000" algn="tl" rotWithShape="0">
            <a:prstClr val="black">
              <a:alpha val="40000"/>
            </a:prstClr>
          </a:outerShdw>
        </a:effectLst>
        <a:sp3d extrusionH="381000" contourW="38100" prstMaterial="matte">
          <a:contourClr>
            <a:schemeClr val="lt1"/>
          </a:contourClr>
        </a:sp3d>
      </dsp:spPr>
      <dsp:style>
        <a:lnRef idx="0">
          <a:schemeClr val="lt1"/>
        </a:lnRef>
        <a:fillRef idx="1">
          <a:schemeClr val="accent3"/>
        </a:fillRef>
        <a:effectRef idx="0">
          <a:scrgbClr r="0" g="0" b="0"/>
        </a:effectRef>
        <a:fontRef idx="minor">
          <a:schemeClr val="lt1"/>
        </a:fontRef>
      </dsp:style>
      <dsp:txBody>
        <a:bodyPr vert="vert" lIns="15240" tIns="15240" rIns="15240" bIns="152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b="1" dirty="0" smtClean="0">
              <a:latin typeface="黑体" panose="02010609060101010101" charset="-122"/>
              <a:ea typeface="黑体" panose="02010609060101010101" charset="-122"/>
            </a:rPr>
            <a:t>法人单位</a:t>
          </a:r>
          <a:endParaRPr lang="zh-CN" altLang="en-US" sz="2400" b="1" dirty="0">
            <a:latin typeface="黑体" panose="02010609060101010101" charset="-122"/>
            <a:ea typeface="黑体" panose="02010609060101010101" charset="-122"/>
          </a:endParaRPr>
        </a:p>
      </dsp:txBody>
      <dsp:txXfrm rot="16200000">
        <a:off x="-1448331" y="1483075"/>
        <a:ext cx="3661912" cy="695763"/>
      </dsp:txXfrm>
    </dsp:sp>
    <dsp:sp modelId="{FDBCED74-A559-4774-B2DD-D3A42CF2C10F}">
      <dsp:nvSpPr>
        <dsp:cNvPr id="5" name="矩形 4"/>
        <dsp:cNvSpPr/>
      </dsp:nvSpPr>
      <dsp:spPr bwMode="white">
        <a:xfrm>
          <a:off x="1186927" y="613370"/>
          <a:ext cx="2282104" cy="695763"/>
        </a:xfrm>
        <a:prstGeom prst="rect">
          <a:avLst/>
        </a:prstGeom>
        <a:solidFill>
          <a:srgbClr val="00B050"/>
        </a:solidFill>
        <a:sp3d extrusionH="381000" contourW="38100" prstMaterial="matte">
          <a:contourClr>
            <a:schemeClr val="lt1"/>
          </a:contourClr>
        </a:sp3d>
      </dsp:spPr>
      <dsp:style>
        <a:lnRef idx="0">
          <a:schemeClr val="lt1"/>
        </a:lnRef>
        <a:fillRef idx="1">
          <a:schemeClr val="accent5">
            <a:hueOff val="0"/>
            <a:satOff val="0"/>
            <a:lumOff val="0"/>
            <a:alpha val="100000"/>
          </a:schemeClr>
        </a:fillRef>
        <a:effectRef idx="0">
          <a:scrgbClr r="0" g="0" b="0"/>
        </a:effectRef>
        <a:fontRef idx="minor">
          <a:schemeClr val="lt1"/>
        </a:fontRef>
      </dsp:style>
      <dsp:txBody>
        <a:bodyPr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b="1" dirty="0" smtClean="0">
              <a:latin typeface="黑体" panose="02010609060101010101" charset="-122"/>
              <a:ea typeface="黑体" panose="02010609060101010101" charset="-122"/>
            </a:rPr>
            <a:t>产业活动单位</a:t>
          </a:r>
          <a:endParaRPr lang="en-US" altLang="zh-CN" sz="1600" b="1" dirty="0" smtClean="0">
            <a:latin typeface="黑体" panose="02010609060101010101" charset="-122"/>
            <a:ea typeface="黑体" panose="02010609060101010101" charset="-122"/>
          </a:endParaRPr>
        </a:p>
        <a:p>
          <a:pPr lvl="0">
            <a:lnSpc>
              <a:spcPct val="100000"/>
            </a:lnSpc>
            <a:spcBef>
              <a:spcPct val="0"/>
            </a:spcBef>
            <a:spcAft>
              <a:spcPct val="35000"/>
            </a:spcAft>
          </a:pPr>
          <a:r>
            <a:rPr lang="zh-CN" altLang="en-US" sz="1600" b="1" dirty="0" smtClean="0">
              <a:latin typeface="黑体" panose="02010609060101010101" charset="-122"/>
              <a:ea typeface="黑体" panose="02010609060101010101" charset="-122"/>
            </a:rPr>
            <a:t>（本部）</a:t>
          </a:r>
          <a:endParaRPr lang="zh-CN" altLang="en-US" sz="1600" b="1" dirty="0">
            <a:latin typeface="黑体" panose="02010609060101010101" charset="-122"/>
            <a:ea typeface="黑体" panose="02010609060101010101" charset="-122"/>
          </a:endParaRPr>
        </a:p>
      </dsp:txBody>
      <dsp:txXfrm>
        <a:off x="1186927" y="613370"/>
        <a:ext cx="2282104" cy="695763"/>
      </dsp:txXfrm>
    </dsp:sp>
    <dsp:sp modelId="{BC0EAD1C-A051-4837-A9AE-795AFF861E96}">
      <dsp:nvSpPr>
        <dsp:cNvPr id="7" name="矩形 6"/>
        <dsp:cNvSpPr/>
      </dsp:nvSpPr>
      <dsp:spPr bwMode="white">
        <a:xfrm>
          <a:off x="1186927" y="1483075"/>
          <a:ext cx="2282104" cy="695763"/>
        </a:xfrm>
        <a:prstGeom prst="rect">
          <a:avLst/>
        </a:prstGeom>
        <a:solidFill>
          <a:srgbClr val="00B050"/>
        </a:solidFill>
        <a:sp3d extrusionH="381000" contourW="38100" prstMaterial="matte">
          <a:contourClr>
            <a:schemeClr val="lt1"/>
          </a:contourClr>
        </a:sp3d>
      </dsp:spPr>
      <dsp:style>
        <a:lnRef idx="0">
          <a:schemeClr val="lt1"/>
        </a:lnRef>
        <a:fillRef idx="1">
          <a:schemeClr val="accent5">
            <a:hueOff val="0"/>
            <a:satOff val="0"/>
            <a:lumOff val="0"/>
            <a:alpha val="100000"/>
          </a:schemeClr>
        </a:fillRef>
        <a:effectRef idx="0">
          <a:scrgbClr r="0" g="0" b="0"/>
        </a:effectRef>
        <a:fontRef idx="minor">
          <a:schemeClr val="lt1"/>
        </a:fontRef>
      </dsp:style>
      <dsp:txBody>
        <a:bodyPr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b="1" dirty="0" smtClean="0">
              <a:latin typeface="黑体" panose="02010609060101010101" charset="-122"/>
              <a:ea typeface="黑体" panose="02010609060101010101" charset="-122"/>
            </a:rPr>
            <a:t>产业活动单位</a:t>
          </a:r>
          <a:endParaRPr lang="en-US" altLang="zh-CN" sz="1600" b="1" dirty="0" smtClean="0">
            <a:latin typeface="黑体" panose="02010609060101010101" charset="-122"/>
            <a:ea typeface="黑体" panose="02010609060101010101" charset="-122"/>
          </a:endParaRPr>
        </a:p>
        <a:p>
          <a:pPr lvl="0">
            <a:lnSpc>
              <a:spcPct val="100000"/>
            </a:lnSpc>
            <a:spcBef>
              <a:spcPct val="0"/>
            </a:spcBef>
            <a:spcAft>
              <a:spcPct val="35000"/>
            </a:spcAft>
          </a:pPr>
          <a:r>
            <a:rPr lang="zh-CN" altLang="en-US" sz="1600" b="1" dirty="0" smtClean="0">
              <a:latin typeface="黑体" panose="02010609060101010101" charset="-122"/>
              <a:ea typeface="黑体" panose="02010609060101010101" charset="-122"/>
            </a:rPr>
            <a:t>（分厂）</a:t>
          </a:r>
          <a:endParaRPr lang="zh-CN" altLang="en-US" sz="1600" b="1" dirty="0">
            <a:latin typeface="黑体" panose="02010609060101010101" charset="-122"/>
            <a:ea typeface="黑体" panose="02010609060101010101" charset="-122"/>
          </a:endParaRPr>
        </a:p>
      </dsp:txBody>
      <dsp:txXfrm>
        <a:off x="1186927" y="1483075"/>
        <a:ext cx="2282104" cy="695763"/>
      </dsp:txXfrm>
    </dsp:sp>
    <dsp:sp modelId="{4DA2D55B-E832-4656-9826-A150B7806E93}">
      <dsp:nvSpPr>
        <dsp:cNvPr id="9" name="矩形 8"/>
        <dsp:cNvSpPr/>
      </dsp:nvSpPr>
      <dsp:spPr bwMode="white">
        <a:xfrm>
          <a:off x="1186927" y="2352779"/>
          <a:ext cx="2282104" cy="695763"/>
        </a:xfrm>
        <a:prstGeom prst="rect">
          <a:avLst/>
        </a:prstGeom>
        <a:solidFill>
          <a:srgbClr val="00B050"/>
        </a:solidFill>
        <a:sp3d extrusionH="381000" contourW="38100" prstMaterial="matte">
          <a:contourClr>
            <a:schemeClr val="lt1"/>
          </a:contourClr>
        </a:sp3d>
      </dsp:spPr>
      <dsp:style>
        <a:lnRef idx="0">
          <a:schemeClr val="lt1"/>
        </a:lnRef>
        <a:fillRef idx="1">
          <a:schemeClr val="accent5">
            <a:hueOff val="0"/>
            <a:satOff val="0"/>
            <a:lumOff val="0"/>
            <a:alpha val="100000"/>
          </a:schemeClr>
        </a:fillRef>
        <a:effectRef idx="0">
          <a:scrgbClr r="0" g="0" b="0"/>
        </a:effectRef>
        <a:fontRef idx="minor">
          <a:schemeClr val="lt1"/>
        </a:fontRef>
      </dsp:style>
      <dsp:txBody>
        <a:bodyPr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b="1" dirty="0" smtClean="0">
              <a:latin typeface="黑体" panose="02010609060101010101" charset="-122"/>
              <a:ea typeface="黑体" panose="02010609060101010101" charset="-122"/>
            </a:rPr>
            <a:t>产业活动单位</a:t>
          </a:r>
          <a:endParaRPr lang="en-US" altLang="zh-CN" sz="1600" b="1" dirty="0" smtClean="0">
            <a:latin typeface="黑体" panose="02010609060101010101" charset="-122"/>
            <a:ea typeface="黑体" panose="02010609060101010101" charset="-122"/>
          </a:endParaRPr>
        </a:p>
        <a:p>
          <a:pPr lvl="0">
            <a:lnSpc>
              <a:spcPct val="100000"/>
            </a:lnSpc>
            <a:spcBef>
              <a:spcPct val="0"/>
            </a:spcBef>
            <a:spcAft>
              <a:spcPct val="35000"/>
            </a:spcAft>
          </a:pPr>
          <a:r>
            <a:rPr lang="zh-CN" altLang="en-US" sz="1600" b="1" dirty="0" smtClean="0">
              <a:latin typeface="黑体" panose="02010609060101010101" charset="-122"/>
              <a:ea typeface="黑体" panose="02010609060101010101" charset="-122"/>
            </a:rPr>
            <a:t>（销售中心）</a:t>
          </a:r>
          <a:endParaRPr lang="zh-CN" altLang="en-US" sz="1600" b="1" dirty="0">
            <a:latin typeface="黑体" panose="02010609060101010101" charset="-122"/>
            <a:ea typeface="黑体" panose="02010609060101010101" charset="-122"/>
          </a:endParaRPr>
        </a:p>
      </dsp:txBody>
      <dsp:txXfrm>
        <a:off x="1186927" y="2352779"/>
        <a:ext cx="2282104" cy="69576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1">
  <dgm:title val=""/>
  <dgm:desc val=""/>
  <dgm:catLst>
    <dgm:cat type="hierarchy" pri="1000"/>
    <dgm:cat type="convert" pri="6000"/>
  </dgm:catLst>
  <dgm:sampData>
    <dgm:dataModel>
      <dgm:ptLst>
        <dgm:pt modelId="0" type="doc"/>
        <dgm:pt modelId="1">
          <dgm:prSet phldr="true"/>
        </dgm:pt>
        <dgm:pt modelId="2" type="asst">
          <dgm:prSet phldr="true"/>
        </dgm:pt>
        <dgm:pt modelId="3">
          <dgm:prSet phldr="true"/>
        </dgm:pt>
        <dgm:pt modelId="4">
          <dgm:prSet phldr="true"/>
        </dgm:pt>
        <dgm:pt modelId="5">
          <dgm:prSet phldr="true"/>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rSet qsTypeId="urn:microsoft.com/office/officeart/2005/8/quickstyle/simple5"/>
        </dgm:pt>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rSet csTypeId="urn:microsoft.com/office/officeart/2005/8/colors/accent6_5"/>
        </dgm:pt>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true"/>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true">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true">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true">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1">
  <dgm:title val=""/>
  <dgm:desc val=""/>
  <dgm:catLst>
    <dgm:cat type="hierarchy" pri="1000"/>
    <dgm:cat type="convert" pri="6000"/>
  </dgm:catLst>
  <dgm:sampData>
    <dgm:dataModel>
      <dgm:ptLst>
        <dgm:pt modelId="0" type="doc"/>
        <dgm:pt modelId="1">
          <dgm:prSet phldr="true"/>
        </dgm:pt>
        <dgm:pt modelId="2" type="asst">
          <dgm:prSet phldr="true"/>
        </dgm:pt>
        <dgm:pt modelId="3">
          <dgm:prSet phldr="true"/>
        </dgm:pt>
        <dgm:pt modelId="4">
          <dgm:prSet phldr="true"/>
        </dgm:pt>
        <dgm:pt modelId="5">
          <dgm:prSet phldr="true"/>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rSet qsTypeId="urn:microsoft.com/office/officeart/2005/8/quickstyle/simple5"/>
        </dgm:pt>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rSet csTypeId="urn:microsoft.com/office/officeart/2005/8/colors/accent6_5"/>
        </dgm:pt>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true"/>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true">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true">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true">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1">
  <dgm:title val=""/>
  <dgm:desc val=""/>
  <dgm:catLst>
    <dgm:cat type="hierarchy" pri="4600"/>
  </dgm:catLst>
  <dgm:sampData>
    <dgm:dataModel>
      <dgm:ptLst>
        <dgm:pt modelId="0" type="doc"/>
        <dgm:pt modelId="1">
          <dgm:prSet phldr="true"/>
        </dgm:pt>
        <dgm:pt modelId="11">
          <dgm:prSet phldr="true"/>
        </dgm:pt>
        <dgm:pt modelId="12">
          <dgm:prSet phldr="true"/>
        </dgm:pt>
        <dgm:pt modelId="13">
          <dgm:prSet phldr="true"/>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rSet qsTypeId="urn:microsoft.com/office/officeart/2005/8/quickstyle/simple5"/>
        </dgm:pt>
        <dgm:pt modelId="1">
          <dgm:prSet phldr="true"/>
        </dgm:pt>
        <dgm:pt modelId="11">
          <dgm:prSet phldr="true"/>
        </dgm:pt>
        <dgm:pt modelId="12">
          <dgm:prSet phldr="true"/>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true"/>
        </dgm:pt>
        <dgm:pt modelId="11">
          <dgm:prSet phldr="true"/>
        </dgm:pt>
        <dgm:pt modelId="12">
          <dgm:prSet phldr="true"/>
        </dgm:pt>
        <dgm:pt modelId="13">
          <dgm:prSet phldr="true"/>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type="rect" r:blip="" rot="270">
                  <dgm:adjLst/>
                </dgm:shape>
              </dgm:if>
              <dgm:else name="Name11">
                <dgm:shape xmlns:r="http://schemas.openxmlformats.org/officeDocument/2006/relationships" type="rect" r:blip="" rot="90">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true">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3d5#1">
  <dgm:title val=""/>
  <dgm:desc val=""/>
  <dgm:catLst>
    <dgm:cat type="3D" pri="11500"/>
  </dgm:catLst>
  <dgm:scene3d>
    <a:camera prst="isometricOffAxis2Left" zoom="95000"/>
    <a:lightRig rig="flat" dir="t"/>
  </dgm:scene3d>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true"/>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true"/>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80604020202020204" pitchFamily="34" charset="0"/>
                <a:ea typeface="微软雅黑" panose="020B0503020204020204" charset="-122"/>
                <a:cs typeface="+mn-cs"/>
              </a:rPr>
            </a:fld>
            <a:endParaRPr lang="zh-CN" altLang="en-US" strike="noStrike" noProof="1"/>
          </a:p>
        </p:txBody>
      </p:sp>
      <p:sp>
        <p:nvSpPr>
          <p:cNvPr id="11268" name="幻灯片图像占位符 3"/>
          <p:cNvSpPr>
            <a:spLocks noGrp="true" noRot="true" noChangeAspect="true"/>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11269" name="备注占位符 4"/>
          <p:cNvSpPr>
            <a:spLocks noGrp="true"/>
          </p:cNvSpPr>
          <p:nvPr>
            <p:ph type="body" sz="quarter"/>
          </p:nvPr>
        </p:nvSpPr>
        <p:spPr>
          <a:xfrm>
            <a:off x="685800" y="4400550"/>
            <a:ext cx="5486400" cy="3600450"/>
          </a:xfrm>
          <a:prstGeom prst="rect">
            <a:avLst/>
          </a:prstGeom>
          <a:noFill/>
          <a:ln w="9525">
            <a:noFill/>
          </a:ln>
        </p:spPr>
        <p:txBody>
          <a:bodyPr vert="horz" lIns="91440" tIns="45720" rIns="91440" bIns="45720" anchor="t" anchorCtr="fals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true"/>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true"/>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80604020202020204" pitchFamily="34" charset="0"/>
                <a:ea typeface="微软雅黑" panose="020B0503020204020204"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r>
              <a:rPr lang="zh-CN" altLang="en-US"/>
              <a:t>单位清查是开展经济普查的首要环节，在单位清查中，要通过界定和划分被调查对象的基本类型，确定普查对象目标，规范报表实施范围，确保普查工作顺利实施。</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r>
              <a:rPr lang="zh-CN" altLang="en-US"/>
              <a:t>社会团体法人是依照《社会团体登记管理条例》，经国家或者县级以上民政部门登记注册或者备案、领取《社会团体法人登记证书》的各类社会团体，以及由机构编制管理部门管理其编制的群众团体。</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幻灯片图像占位符 1"/>
          <p:cNvSpPr>
            <a:spLocks noGrp="true" noRot="true" noChangeAspect="true"/>
          </p:cNvSpPr>
          <p:nvPr>
            <p:ph type="sldImg"/>
          </p:nvPr>
        </p:nvSpPr>
        <p:spPr/>
      </p:sp>
      <p:sp>
        <p:nvSpPr>
          <p:cNvPr id="31746" name="文本占位符 2"/>
          <p:cNvSpPr>
            <a:spLocks noGrp="true"/>
          </p:cNvSpPr>
          <p:nvPr>
            <p:ph type="body"/>
          </p:nvPr>
        </p:nvSpPr>
        <p:spPr/>
        <p:txBody>
          <a:bodyPr lIns="91440" tIns="45720" rIns="91440" bIns="45720" anchor="t" anchorCtr="false"/>
          <a:p>
            <a:pPr lvl="0"/>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幻灯片图像占位符 1"/>
          <p:cNvSpPr>
            <a:spLocks noGrp="true" noRot="true" noChangeAspect="true"/>
          </p:cNvSpPr>
          <p:nvPr>
            <p:ph type="sldImg"/>
          </p:nvPr>
        </p:nvSpPr>
        <p:spPr/>
      </p:sp>
      <p:sp>
        <p:nvSpPr>
          <p:cNvPr id="33794" name="文本占位符 2"/>
          <p:cNvSpPr>
            <a:spLocks noGrp="true"/>
          </p:cNvSpPr>
          <p:nvPr>
            <p:ph type="body"/>
          </p:nvPr>
        </p:nvSpPr>
        <p:spPr/>
        <p:txBody>
          <a:bodyPr lIns="91440" tIns="45720" rIns="91440" bIns="45720" anchor="t" anchorCtr="false"/>
          <a:p>
            <a:pPr lvl="0"/>
            <a:r>
              <a:rPr lang="zh-CN" altLang="en-US" dirty="0"/>
              <a:t>A依法成立的分支机构，主要通过查看证照和核对清查底册来识别。当被调查对象持有企业分支机构营业执照、农民专业合作社分支机构营业执照、外国企业常驻代表机构证书、律师事务所分所执业许可证等证照，或者清查底册“合并来源”包含“编制机关非法人”、“编制事业非法人”等信息时，可确认为产业活动单位。</a:t>
            </a:r>
            <a:endParaRPr lang="zh-CN" altLang="en-US" dirty="0"/>
          </a:p>
          <a:p>
            <a:pPr lvl="0"/>
            <a:r>
              <a:rPr lang="zh-CN" altLang="en-US" dirty="0"/>
              <a:t>B未经法定程序批准设立的其他产业活动单位，主要通过判断行业范围和地域范围来确定。当被调查对象满足产业活动单位三个条件，且主要业务活动上与上级法人的主要业务活动明显不同，或者实际经营地点与上级法人不在同一县级地域，应将其作为产业活动单位。本部是多产业法人单位必不可少的产业活动单位之一</a:t>
            </a:r>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幻灯片图像占位符 1"/>
          <p:cNvSpPr>
            <a:spLocks noGrp="true" noRot="true" noChangeAspect="true"/>
          </p:cNvSpPr>
          <p:nvPr>
            <p:ph type="sldImg"/>
          </p:nvPr>
        </p:nvSpPr>
        <p:spPr/>
      </p:sp>
      <p:sp>
        <p:nvSpPr>
          <p:cNvPr id="36866" name="文本占位符 2"/>
          <p:cNvSpPr>
            <a:spLocks noGrp="true"/>
          </p:cNvSpPr>
          <p:nvPr>
            <p:ph type="body"/>
          </p:nvPr>
        </p:nvSpPr>
        <p:spPr/>
        <p:txBody>
          <a:bodyPr lIns="91440" tIns="45720" rIns="91440" bIns="45720" anchor="t" anchorCtr="false"/>
          <a:p>
            <a:pPr lvl="0"/>
            <a:endParaRPr lang="zh-CN" altLang="ja-JP" b="1" dirty="0">
              <a:latin typeface="MS Gothic" panose="020B0609070205080204" charset="-128"/>
              <a:ea typeface="MS Gothic" panose="020B0609070205080204" charset="-128"/>
              <a:sym typeface="宋体"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r>
              <a:rPr lang="zh-CN" altLang="en-US"/>
              <a:t>企业集团不能作为一个法人。统计原则之四</a:t>
            </a:r>
            <a:endParaRPr lang="zh-CN" altLang="en-US"/>
          </a:p>
          <a:p>
            <a:r>
              <a:rPr lang="zh-CN" altLang="en-US"/>
              <a:t>企业集团是指以资本为主要联结纽带的母子公司为主体，以集团章程为共同行为规范的母公司、子公司、参股公司及其他成员企业或机构共同组成的具有一定规模的企业法人联合体。企业集团中的各个子单位要根据单位划分规定分别确定为法人单位。</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r>
              <a:rPr lang="zh-CN" altLang="en-US"/>
              <a:t>首先，普查员根据普查单位划分规定，确定“地毯式”清查时发现的被调查对象哪些应该填写清查表，哪些不用填写。其次，确定应为被调查对象应填写哪种类型的清查表，以及如何填写清查表中有关单位类型的指标。（举例）</a:t>
            </a:r>
            <a:endParaRPr lang="zh-CN" altLang="en-US"/>
          </a:p>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r>
              <a:rPr lang="zh-CN" altLang="en-US">
                <a:sym typeface="+mn-ea"/>
              </a:rPr>
              <a:t>最后，根据清查表中填写的机构类型、单位类型等有关指标，综合确定后续普查表如何分配和部署。</a:t>
            </a:r>
            <a:endParaRPr lang="zh-CN" altLang="en-US"/>
          </a:p>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幻灯片图像占位符 1"/>
          <p:cNvSpPr>
            <a:spLocks noGrp="true" noRot="true"/>
          </p:cNvSpPr>
          <p:nvPr>
            <p:ph type="sldImg"/>
          </p:nvPr>
        </p:nvSpPr>
        <p:spPr/>
      </p:sp>
      <p:sp>
        <p:nvSpPr>
          <p:cNvPr id="19458" name="文本占位符 2"/>
          <p:cNvSpPr>
            <a:spLocks noGrp="true"/>
          </p:cNvSpPr>
          <p:nvPr>
            <p:ph type="body"/>
          </p:nvPr>
        </p:nvSpPr>
        <p:spPr/>
        <p:txBody>
          <a:bodyPr lIns="91440" tIns="45720" rIns="91440" bIns="45720" anchor="t" anchorCtr="false"/>
          <a:p>
            <a:pPr lvl="0"/>
            <a:r>
              <a:rPr lang="zh-CN" altLang="en-US"/>
              <a:t>按照《全国经济普查条例》，经济普查对象是在中华人民共和国境内从事第二产业、第三产业活动的全部法人单位、产业活动单位和个体经营户。</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r>
              <a:rPr lang="zh-CN" altLang="en-US"/>
              <a:t>在统计工作中，法人单位包括五种类型：企业法人、事业单位法人、机关法人、社会团体法人、其他法人。</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r>
              <a:rPr lang="zh-CN" altLang="en-US"/>
              <a:t>企业法人是具有法人条件的各种所有制形式或者各种组织形式的企业。企业法人可以按照组织形式分为公司制企业法人和非公司制企业法人两大类。</a:t>
            </a:r>
            <a:endParaRPr lang="zh-CN" altLang="en-US"/>
          </a:p>
          <a:p>
            <a:r>
              <a:rPr lang="zh-CN" altLang="en-US"/>
              <a:t>公司制企业法人分为有限责任公司和股份有限公司。国有独资公司是一种特殊形式的有限责任公司，它是国家授权投资的机构或者国家授权的部门单独投资设立的有限责任公司（不包括国有控股的有限责任公司）。一人有限责任公司是指只有一个自然人股东或者一个法人股东的有限责任公司。</a:t>
            </a:r>
            <a:endParaRPr lang="zh-CN" altLang="en-US"/>
          </a:p>
          <a:p>
            <a:r>
              <a:rPr lang="zh-CN" altLang="en-US"/>
              <a:t>非公司制企业法人主要包括：国有企业、集体企业、股份合作企业、联营企业（包括国有联营企业、集体联营企业、国有与集体联营企业和其他联营企业）等。</a:t>
            </a:r>
            <a:endParaRPr lang="zh-CN" altLang="en-US"/>
          </a:p>
          <a:p>
            <a:r>
              <a:rPr lang="zh-CN" altLang="en-US"/>
              <a:t>不具有法人资格、但是依法成立的个人独资企业、合伙企业，以及律师事务所、会计事务所等专业服务机构在统计上视同法人。</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r>
              <a:rPr lang="zh-CN" altLang="en-US"/>
              <a:t>①在当地市场主体登记机关领取《营业执照》，并有独立的场所；</a:t>
            </a:r>
            <a:endParaRPr lang="zh-CN" altLang="en-US"/>
          </a:p>
          <a:p>
            <a:r>
              <a:rPr lang="zh-CN" altLang="en-US"/>
              <a:t>②以该分支机构的名义独立开展生产经营活动一年或一年以上；</a:t>
            </a:r>
            <a:endParaRPr lang="zh-CN" altLang="en-US"/>
          </a:p>
          <a:p>
            <a:r>
              <a:rPr lang="zh-CN" altLang="en-US"/>
              <a:t>③该分支机构的生产经营活动依法向当地纳税；</a:t>
            </a:r>
            <a:endParaRPr lang="zh-CN" altLang="en-US"/>
          </a:p>
          <a:p>
            <a:r>
              <a:rPr lang="zh-CN" altLang="en-US"/>
              <a:t>④具有包括资产负债表在内的账户，或者能够根据统计调查的需要提供财务资料。</a:t>
            </a:r>
            <a:endParaRPr lang="zh-CN" altLang="en-US"/>
          </a:p>
          <a:p>
            <a:endParaRPr lang="zh-CN" altLang="en-US"/>
          </a:p>
          <a:p>
            <a:r>
              <a:rPr lang="zh-CN" altLang="en-US"/>
              <a:t>①主营业务为汽车整车制造（汽车整车制造收入占企业总收入50%以上）；</a:t>
            </a:r>
            <a:endParaRPr lang="zh-CN" altLang="en-US"/>
          </a:p>
          <a:p>
            <a:r>
              <a:rPr lang="zh-CN" altLang="en-US"/>
              <a:t>②拥有汽车整车制造资质和汽车整车制造生产线；</a:t>
            </a:r>
            <a:endParaRPr lang="zh-CN" altLang="en-US"/>
          </a:p>
          <a:p>
            <a:r>
              <a:rPr lang="zh-CN" altLang="en-US"/>
              <a:t>③年主营业务收入2000万元及以上。</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r>
              <a:rPr lang="zh-CN" altLang="en-US"/>
              <a:t>根据《民法典》的规定，具备法人条件，为适应经济社会发展需要，提供公益服务设立的事业单位，经依法登记成立，取得事业单位法人资格；依法不需要办理法人登记的，从成立之日起，具有事业单位法人资格。</a:t>
            </a:r>
            <a:endParaRPr lang="zh-CN" altLang="en-US"/>
          </a:p>
          <a:p>
            <a:endParaRPr lang="zh-CN" altLang="en-US"/>
          </a:p>
          <a:p>
            <a:r>
              <a:rPr lang="zh-CN" altLang="en-US"/>
              <a:t>根据事业单位登记管理部门的登记注册情况认定，依据《事业单位登记管理暂行条例》，事业单位应当经县级以上各级人民政府及其有关主管部门批准成立，经县级以上事业单位登记管理部门登记或备案，领取《事业单位法人证书》。</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p:nvPr>
        </p:nvSpPr>
        <p:spPr/>
        <p:txBody>
          <a:bodyPr/>
          <a:p>
            <a:r>
              <a:rPr lang="zh-CN" altLang="en-US"/>
              <a:t>依照《民法典》，有独立经费的机关和承担行政职能的法定机构从成立之日起，具有机关法人资格，可以从事为履行职能所需要的民事活动。机关法人一般是指经各级中国共产党代表大会和各级人民代表大会批准建立的各级政党机关和国家机关。</a:t>
            </a:r>
            <a:endParaRPr lang="zh-CN" altLang="en-US"/>
          </a:p>
          <a:p>
            <a:endParaRPr lang="zh-CN" altLang="en-US"/>
          </a:p>
          <a:p>
            <a:r>
              <a:rPr lang="zh-CN" altLang="en-US"/>
              <a:t>街道办事处是市辖区和不设区的市人民政府的派出机关，不具备法人资格，在普查中视为机关法人。</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08.xml"/><Relationship Id="rId8" Type="http://schemas.openxmlformats.org/officeDocument/2006/relationships/slideLayout" Target="../slideLayouts/slideLayout107.xml"/><Relationship Id="rId7" Type="http://schemas.openxmlformats.org/officeDocument/2006/relationships/slideLayout" Target="../slideLayouts/slideLayout106.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3" Type="http://schemas.openxmlformats.org/officeDocument/2006/relationships/slideLayout" Target="../slideLayouts/slideLayout102.xml"/><Relationship Id="rId2" Type="http://schemas.openxmlformats.org/officeDocument/2006/relationships/slideLayout" Target="../slideLayouts/slideLayout101.xml"/><Relationship Id="rId13" Type="http://schemas.openxmlformats.org/officeDocument/2006/relationships/theme" Target="../theme/theme10.xml"/><Relationship Id="rId12" Type="http://schemas.openxmlformats.org/officeDocument/2006/relationships/image" Target="../media/image1.png"/><Relationship Id="rId11" Type="http://schemas.openxmlformats.org/officeDocument/2006/relationships/slideLayout" Target="../slideLayouts/slideLayout110.xml"/><Relationship Id="rId10" Type="http://schemas.openxmlformats.org/officeDocument/2006/relationships/slideLayout" Target="../slideLayouts/slideLayout109.xml"/><Relationship Id="rId1" Type="http://schemas.openxmlformats.org/officeDocument/2006/relationships/slideLayout" Target="../slideLayouts/slideLayout10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1.pn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3" Type="http://schemas.openxmlformats.org/officeDocument/2006/relationships/theme" Target="../theme/theme4.xml"/><Relationship Id="rId12" Type="http://schemas.openxmlformats.org/officeDocument/2006/relationships/image" Target="../media/image1.pn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3" Type="http://schemas.openxmlformats.org/officeDocument/2006/relationships/theme" Target="../theme/theme5.xml"/><Relationship Id="rId12" Type="http://schemas.openxmlformats.org/officeDocument/2006/relationships/image" Target="../media/image1.png"/><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3" Type="http://schemas.openxmlformats.org/officeDocument/2006/relationships/theme" Target="../theme/theme6.xml"/><Relationship Id="rId12" Type="http://schemas.openxmlformats.org/officeDocument/2006/relationships/image" Target="../media/image1.png"/><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5.xml"/><Relationship Id="rId8" Type="http://schemas.openxmlformats.org/officeDocument/2006/relationships/slideLayout" Target="../slideLayouts/slideLayout74.xml"/><Relationship Id="rId7" Type="http://schemas.openxmlformats.org/officeDocument/2006/relationships/slideLayout" Target="../slideLayouts/slideLayout73.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3" Type="http://schemas.openxmlformats.org/officeDocument/2006/relationships/slideLayout" Target="../slideLayouts/slideLayout69.xml"/><Relationship Id="rId2" Type="http://schemas.openxmlformats.org/officeDocument/2006/relationships/slideLayout" Target="../slideLayouts/slideLayout68.xml"/><Relationship Id="rId13" Type="http://schemas.openxmlformats.org/officeDocument/2006/relationships/theme" Target="../theme/theme7.xml"/><Relationship Id="rId12" Type="http://schemas.openxmlformats.org/officeDocument/2006/relationships/image" Target="../media/image1.png"/><Relationship Id="rId11" Type="http://schemas.openxmlformats.org/officeDocument/2006/relationships/slideLayout" Target="../slideLayouts/slideLayout77.xml"/><Relationship Id="rId10" Type="http://schemas.openxmlformats.org/officeDocument/2006/relationships/slideLayout" Target="../slideLayouts/slideLayout76.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6.xml"/><Relationship Id="rId8" Type="http://schemas.openxmlformats.org/officeDocument/2006/relationships/slideLayout" Target="../slideLayouts/slideLayout85.xml"/><Relationship Id="rId7" Type="http://schemas.openxmlformats.org/officeDocument/2006/relationships/slideLayout" Target="../slideLayouts/slideLayout84.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3" Type="http://schemas.openxmlformats.org/officeDocument/2006/relationships/slideLayout" Target="../slideLayouts/slideLayout80.xml"/><Relationship Id="rId2" Type="http://schemas.openxmlformats.org/officeDocument/2006/relationships/slideLayout" Target="../slideLayouts/slideLayout79.xml"/><Relationship Id="rId13" Type="http://schemas.openxmlformats.org/officeDocument/2006/relationships/theme" Target="../theme/theme8.xml"/><Relationship Id="rId12" Type="http://schemas.openxmlformats.org/officeDocument/2006/relationships/image" Target="../media/image1.png"/><Relationship Id="rId11" Type="http://schemas.openxmlformats.org/officeDocument/2006/relationships/slideLayout" Target="../slideLayouts/slideLayout88.xml"/><Relationship Id="rId10" Type="http://schemas.openxmlformats.org/officeDocument/2006/relationships/slideLayout" Target="../slideLayouts/slideLayout87.xml"/><Relationship Id="rId1"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97.xml"/><Relationship Id="rId8" Type="http://schemas.openxmlformats.org/officeDocument/2006/relationships/slideLayout" Target="../slideLayouts/slideLayout96.xml"/><Relationship Id="rId7" Type="http://schemas.openxmlformats.org/officeDocument/2006/relationships/slideLayout" Target="../slideLayouts/slideLayout95.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3" Type="http://schemas.openxmlformats.org/officeDocument/2006/relationships/slideLayout" Target="../slideLayouts/slideLayout91.xml"/><Relationship Id="rId2" Type="http://schemas.openxmlformats.org/officeDocument/2006/relationships/slideLayout" Target="../slideLayouts/slideLayout90.xml"/><Relationship Id="rId13" Type="http://schemas.openxmlformats.org/officeDocument/2006/relationships/theme" Target="../theme/theme9.xml"/><Relationship Id="rId12" Type="http://schemas.openxmlformats.org/officeDocument/2006/relationships/image" Target="../media/image1.png"/><Relationship Id="rId11" Type="http://schemas.openxmlformats.org/officeDocument/2006/relationships/slideLayout" Target="../slideLayouts/slideLayout99.xml"/><Relationship Id="rId10" Type="http://schemas.openxmlformats.org/officeDocument/2006/relationships/slideLayout" Target="../slideLayouts/slideLayout98.xml"/><Relationship Id="rId1"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false">
          <a:blip r:embed="rId12"/>
          <a:stretch>
            <a:fillRect/>
          </a:stretch>
        </a:blipFill>
        <a:effectLst/>
      </p:bgPr>
    </p:bg>
    <p:spTree>
      <p:nvGrpSpPr>
        <p:cNvPr id="1" name=""/>
        <p:cNvGrpSpPr/>
        <p:nvPr/>
      </p:nvGrpSpPr>
      <p:grpSpPr/>
      <p:sp>
        <p:nvSpPr>
          <p:cNvPr id="1026"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1027"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rotWithShape="false">
          <a:blip r:embed="rId12"/>
          <a:stretch>
            <a:fillRect/>
          </a:stretch>
        </a:blipFill>
        <a:effectLst/>
      </p:bgPr>
    </p:bg>
    <p:spTree>
      <p:nvGrpSpPr>
        <p:cNvPr id="1" name=""/>
        <p:cNvGrpSpPr/>
        <p:nvPr/>
      </p:nvGrpSpPr>
      <p:grpSpPr/>
      <p:sp>
        <p:nvSpPr>
          <p:cNvPr id="10242"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10243"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false">
          <a:blip r:embed="rId12"/>
          <a:stretch>
            <a:fillRect/>
          </a:stretch>
        </a:blipFill>
        <a:effectLst/>
      </p:bgPr>
    </p:bg>
    <p:spTree>
      <p:nvGrpSpPr>
        <p:cNvPr id="1" name=""/>
        <p:cNvGrpSpPr/>
        <p:nvPr/>
      </p:nvGrpSpPr>
      <p:grpSpPr/>
      <p:sp>
        <p:nvSpPr>
          <p:cNvPr id="2050"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2051"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false">
          <a:blip r:embed="rId12"/>
          <a:stretch>
            <a:fillRect/>
          </a:stretch>
        </a:blipFill>
        <a:effectLst/>
      </p:bgPr>
    </p:bg>
    <p:spTree>
      <p:nvGrpSpPr>
        <p:cNvPr id="1" name=""/>
        <p:cNvGrpSpPr/>
        <p:nvPr/>
      </p:nvGrpSpPr>
      <p:grpSpPr/>
      <p:sp>
        <p:nvSpPr>
          <p:cNvPr id="3074"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3075"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false">
          <a:blip r:embed="rId12"/>
          <a:stretch>
            <a:fillRect/>
          </a:stretch>
        </a:blipFill>
        <a:effectLst/>
      </p:bgPr>
    </p:bg>
    <p:spTree>
      <p:nvGrpSpPr>
        <p:cNvPr id="1" name=""/>
        <p:cNvGrpSpPr/>
        <p:nvPr/>
      </p:nvGrpSpPr>
      <p:grpSpPr/>
      <p:sp>
        <p:nvSpPr>
          <p:cNvPr id="4098"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4099"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false">
          <a:blip r:embed="rId12"/>
          <a:stretch>
            <a:fillRect/>
          </a:stretch>
        </a:blipFill>
        <a:effectLst/>
      </p:bgPr>
    </p:bg>
    <p:spTree>
      <p:nvGrpSpPr>
        <p:cNvPr id="1" name=""/>
        <p:cNvGrpSpPr/>
        <p:nvPr/>
      </p:nvGrpSpPr>
      <p:grpSpPr/>
      <p:sp>
        <p:nvSpPr>
          <p:cNvPr id="5122"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5123"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false">
          <a:blip r:embed="rId12"/>
          <a:stretch>
            <a:fillRect/>
          </a:stretch>
        </a:blipFill>
        <a:effectLst/>
      </p:bgPr>
    </p:bg>
    <p:spTree>
      <p:nvGrpSpPr>
        <p:cNvPr id="1" name=""/>
        <p:cNvGrpSpPr/>
        <p:nvPr/>
      </p:nvGrpSpPr>
      <p:grpSpPr/>
      <p:sp>
        <p:nvSpPr>
          <p:cNvPr id="6146"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6147"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false">
          <a:blip r:embed="rId12"/>
          <a:stretch>
            <a:fillRect/>
          </a:stretch>
        </a:blipFill>
        <a:effectLst/>
      </p:bgPr>
    </p:bg>
    <p:spTree>
      <p:nvGrpSpPr>
        <p:cNvPr id="1" name=""/>
        <p:cNvGrpSpPr/>
        <p:nvPr/>
      </p:nvGrpSpPr>
      <p:grpSpPr/>
      <p:sp>
        <p:nvSpPr>
          <p:cNvPr id="7170"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7171"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rotWithShape="false">
          <a:blip r:embed="rId12"/>
          <a:stretch>
            <a:fillRect/>
          </a:stretch>
        </a:blipFill>
        <a:effectLst/>
      </p:bgPr>
    </p:bg>
    <p:spTree>
      <p:nvGrpSpPr>
        <p:cNvPr id="1" name=""/>
        <p:cNvGrpSpPr/>
        <p:nvPr/>
      </p:nvGrpSpPr>
      <p:grpSpPr/>
      <p:sp>
        <p:nvSpPr>
          <p:cNvPr id="8194"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8195"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rotWithShape="false">
          <a:blip r:embed="rId12"/>
          <a:stretch>
            <a:fillRect/>
          </a:stretch>
        </a:blipFill>
        <a:effectLst/>
      </p:bgPr>
    </p:bg>
    <p:spTree>
      <p:nvGrpSpPr>
        <p:cNvPr id="1" name=""/>
        <p:cNvGrpSpPr/>
        <p:nvPr/>
      </p:nvGrpSpPr>
      <p:grpSpPr/>
      <p:sp>
        <p:nvSpPr>
          <p:cNvPr id="9218"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9219"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anose="020B050302020402020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anose="020B050302020402020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74.xml"/><Relationship Id="rId8" Type="http://schemas.openxmlformats.org/officeDocument/2006/relationships/image" Target="../media/image4.png"/><Relationship Id="rId7" Type="http://schemas.microsoft.com/office/2007/relationships/diagramDrawing" Target="../diagrams/drawing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3" Type="http://schemas.openxmlformats.org/officeDocument/2006/relationships/diagramData" Target="../diagrams/data2.xml"/><Relationship Id="rId2" Type="http://schemas.openxmlformats.org/officeDocument/2006/relationships/slide" Target="slide13.xml"/><Relationship Id="rId10" Type="http://schemas.openxmlformats.org/officeDocument/2006/relationships/notesSlide" Target="../notesSlides/notesSlide6.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image" Target="../media/image4.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96.xml"/><Relationship Id="rId2" Type="http://schemas.openxmlformats.org/officeDocument/2006/relationships/image" Target="../media/image4.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4.xml"/><Relationship Id="rId4" Type="http://schemas.openxmlformats.org/officeDocument/2006/relationships/image" Target="../media/image4.png"/><Relationship Id="rId3" Type="http://schemas.openxmlformats.org/officeDocument/2006/relationships/image" Target="../media/image12.png"/><Relationship Id="rId2" Type="http://schemas.openxmlformats.org/officeDocument/2006/relationships/slide" Target="slide10.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74.xml"/><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4.xml"/><Relationship Id="rId2" Type="http://schemas.openxmlformats.org/officeDocument/2006/relationships/image" Target="../media/image4.png"/><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74.xml"/><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74.xml"/><Relationship Id="rId7" Type="http://schemas.openxmlformats.org/officeDocument/2006/relationships/image" Target="../media/image19.png"/><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9" Type="http://schemas.openxmlformats.org/officeDocument/2006/relationships/image" Target="../media/image4.png"/><Relationship Id="rId8" Type="http://schemas.microsoft.com/office/2007/relationships/diagramDrawing" Target="../diagrams/drawing3.xml"/><Relationship Id="rId7" Type="http://schemas.openxmlformats.org/officeDocument/2006/relationships/diagramColors" Target="../diagrams/colors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3" Type="http://schemas.openxmlformats.org/officeDocument/2006/relationships/image" Target="../media/image22.png"/><Relationship Id="rId2" Type="http://schemas.openxmlformats.org/officeDocument/2006/relationships/image" Target="../media/image21.png"/><Relationship Id="rId12" Type="http://schemas.openxmlformats.org/officeDocument/2006/relationships/notesSlide" Target="../notesSlides/notesSlide11.xml"/><Relationship Id="rId11" Type="http://schemas.openxmlformats.org/officeDocument/2006/relationships/slideLayout" Target="../slideLayouts/slideLayout67.xml"/><Relationship Id="rId10" Type="http://schemas.openxmlformats.org/officeDocument/2006/relationships/image" Target="../media/image6.png"/><Relationship Id="rId1" Type="http://schemas.openxmlformats.org/officeDocument/2006/relationships/image" Target="../media/image20.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67.xml"/><Relationship Id="rId2" Type="http://schemas.openxmlformats.org/officeDocument/2006/relationships/image" Target="../media/image4.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68.xml"/><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image" Target="../media/image23.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67.xml"/><Relationship Id="rId2" Type="http://schemas.openxmlformats.org/officeDocument/2006/relationships/image" Target="../media/image6.png"/><Relationship Id="rId1" Type="http://schemas.openxmlformats.org/officeDocument/2006/relationships/image" Target="../media/image4.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image" Target="../media/image4.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image" Target="../media/image4.pn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image" Target="../media/image4.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image" Target="../media/image4.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84.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image" Target="../media/image4.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07.xml"/><Relationship Id="rId2" Type="http://schemas.openxmlformats.org/officeDocument/2006/relationships/image" Target="../media/image4.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07.xml"/><Relationship Id="rId2" Type="http://schemas.openxmlformats.org/officeDocument/2006/relationships/image" Target="../media/image4.png"/><Relationship Id="rId1"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image" Target="../media/image4.png"/><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07.xml"/><Relationship Id="rId2" Type="http://schemas.openxmlformats.org/officeDocument/2006/relationships/image" Target="../media/image4.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07.xml"/><Relationship Id="rId2" Type="http://schemas.openxmlformats.org/officeDocument/2006/relationships/image" Target="../media/image4.png"/><Relationship Id="rId1"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07.xml"/><Relationship Id="rId2" Type="http://schemas.openxmlformats.org/officeDocument/2006/relationships/image" Target="../media/image4.png"/><Relationship Id="rId1"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07.xml"/><Relationship Id="rId2" Type="http://schemas.openxmlformats.org/officeDocument/2006/relationships/image" Target="../media/image4.png"/><Relationship Id="rId1" Type="http://schemas.openxmlformats.org/officeDocument/2006/relationships/image" Target="../media/image6.pn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74.xml"/><Relationship Id="rId2" Type="http://schemas.openxmlformats.org/officeDocument/2006/relationships/image" Target="../media/image4.png"/><Relationship Id="rId1"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image" Target="../media/image4.png"/><Relationship Id="rId1"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07.xml"/><Relationship Id="rId2" Type="http://schemas.openxmlformats.org/officeDocument/2006/relationships/image" Target="../media/image4.png"/><Relationship Id="rId1"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07.xml"/><Relationship Id="rId2" Type="http://schemas.openxmlformats.org/officeDocument/2006/relationships/image" Target="../media/image4.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8.xml"/><Relationship Id="rId4" Type="http://schemas.openxmlformats.org/officeDocument/2006/relationships/image" Target="../media/image7.png"/><Relationship Id="rId3" Type="http://schemas.openxmlformats.org/officeDocument/2006/relationships/slide" Target="slide6.xml"/><Relationship Id="rId2" Type="http://schemas.openxmlformats.org/officeDocument/2006/relationships/image" Target="../media/image4.png"/><Relationship Id="rId1"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63.xml"/><Relationship Id="rId4" Type="http://schemas.openxmlformats.org/officeDocument/2006/relationships/image" Target="../media/image4.pn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63.xml"/><Relationship Id="rId5" Type="http://schemas.openxmlformats.org/officeDocument/2006/relationships/slide" Target="slide4.xml"/><Relationship Id="rId4" Type="http://schemas.openxmlformats.org/officeDocument/2006/relationships/image" Target="../media/image4.png"/><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84.xml"/><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image" Target="../media/image4.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74.xml"/><Relationship Id="rId7" Type="http://schemas.openxmlformats.org/officeDocument/2006/relationships/image" Target="../media/image4.png"/><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文本框 62"/>
          <p:cNvSpPr txBox="true"/>
          <p:nvPr/>
        </p:nvSpPr>
        <p:spPr>
          <a:xfrm>
            <a:off x="1325563" y="2968625"/>
            <a:ext cx="9402762" cy="922338"/>
          </a:xfrm>
          <a:prstGeom prst="rect">
            <a:avLst/>
          </a:prstGeom>
          <a:noFill/>
          <a:ln w="9525">
            <a:noFill/>
          </a:ln>
        </p:spPr>
        <p:txBody>
          <a:bodyPr wrap="square" anchor="t" anchorCtr="false">
            <a:spAutoFit/>
          </a:bodyPr>
          <a:p>
            <a:pPr algn="ctr"/>
            <a:r>
              <a:rPr lang="zh-CN" altLang="en-US" sz="5400" dirty="0">
                <a:solidFill>
                  <a:srgbClr val="336699"/>
                </a:solidFill>
                <a:latin typeface="微软雅黑" panose="020B0503020204020204" charset="-122"/>
                <a:ea typeface="微软雅黑" panose="020B0503020204020204" charset="-122"/>
                <a:sym typeface="微软雅黑" panose="020B0503020204020204" charset="-122"/>
              </a:rPr>
              <a:t>普查单位划分规定</a:t>
            </a:r>
            <a:endParaRPr lang="zh-CN" altLang="en-US" sz="5400" dirty="0">
              <a:solidFill>
                <a:srgbClr val="336699"/>
              </a:solidFill>
              <a:latin typeface="微软雅黑" panose="020B0503020204020204" charset="-122"/>
              <a:ea typeface="微软雅黑" panose="020B0503020204020204" charset="-122"/>
              <a:sym typeface="微软雅黑" panose="020B0503020204020204" charset="-122"/>
            </a:endParaRPr>
          </a:p>
        </p:txBody>
      </p:sp>
      <p:pic>
        <p:nvPicPr>
          <p:cNvPr id="12290" name="图片 6"/>
          <p:cNvPicPr>
            <a:picLocks noChangeAspect="true"/>
          </p:cNvPicPr>
          <p:nvPr/>
        </p:nvPicPr>
        <p:blipFill>
          <a:blip r:embed="rId1"/>
          <a:stretch>
            <a:fillRect/>
          </a:stretch>
        </p:blipFill>
        <p:spPr>
          <a:xfrm>
            <a:off x="6326188" y="5200650"/>
            <a:ext cx="5865812" cy="1657350"/>
          </a:xfrm>
          <a:prstGeom prst="rect">
            <a:avLst/>
          </a:prstGeom>
          <a:noFill/>
          <a:ln w="9525">
            <a:noFill/>
          </a:ln>
        </p:spPr>
      </p:pic>
      <p:sp>
        <p:nvSpPr>
          <p:cNvPr id="48" name="任意多边形 47"/>
          <p:cNvSpPr/>
          <p:nvPr/>
        </p:nvSpPr>
        <p:spPr>
          <a:xfrm rot="5400000">
            <a:off x="5406231" y="-4683919"/>
            <a:ext cx="914400" cy="11736388"/>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69" name="矩形 1068"/>
          <p:cNvSpPr/>
          <p:nvPr/>
        </p:nvSpPr>
        <p:spPr>
          <a:xfrm>
            <a:off x="9655175" y="3957638"/>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7" name="矩形 116"/>
          <p:cNvSpPr/>
          <p:nvPr/>
        </p:nvSpPr>
        <p:spPr>
          <a:xfrm>
            <a:off x="9463088" y="3719513"/>
            <a:ext cx="474663" cy="474663"/>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8" name="矩形 117"/>
          <p:cNvSpPr/>
          <p:nvPr/>
        </p:nvSpPr>
        <p:spPr>
          <a:xfrm>
            <a:off x="2058988" y="2324100"/>
            <a:ext cx="474663"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9" name="矩形 118"/>
          <p:cNvSpPr/>
          <p:nvPr/>
        </p:nvSpPr>
        <p:spPr>
          <a:xfrm>
            <a:off x="2328863" y="2573338"/>
            <a:ext cx="474663" cy="474663"/>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2296" name="Text Box 3"/>
          <p:cNvSpPr/>
          <p:nvPr/>
        </p:nvSpPr>
        <p:spPr>
          <a:xfrm>
            <a:off x="3332163" y="4662488"/>
            <a:ext cx="5802312" cy="398780"/>
          </a:xfrm>
          <a:prstGeom prst="rect">
            <a:avLst/>
          </a:prstGeom>
          <a:noFill/>
          <a:ln w="9525">
            <a:noFill/>
          </a:ln>
        </p:spPr>
        <p:txBody>
          <a:bodyPr wrap="square" anchor="t" anchorCtr="false">
            <a:spAutoFit/>
          </a:bodyPr>
          <a:p>
            <a:pPr marL="342900" indent="-342900" algn="ctr">
              <a:spcBef>
                <a:spcPct val="50000"/>
              </a:spcBef>
              <a:buClrTx/>
              <a:buFontTx/>
            </a:pPr>
            <a:r>
              <a:rPr lang="zh-CN" altLang="en-US" sz="2000" dirty="0">
                <a:solidFill>
                  <a:srgbClr val="336699"/>
                </a:solidFill>
                <a:latin typeface="微软雅黑" panose="020B0503020204020204" charset="-122"/>
                <a:ea typeface="微软雅黑" panose="020B0503020204020204" charset="-122"/>
                <a:sym typeface="微软雅黑" panose="020B0503020204020204" charset="-122"/>
              </a:rPr>
              <a:t>国务院第五次全国经济普查领导小组办公室</a:t>
            </a:r>
            <a:endParaRPr lang="zh-CN" altLang="en-US" sz="2000" dirty="0">
              <a:solidFill>
                <a:srgbClr val="336699"/>
              </a:solidFill>
              <a:latin typeface="微软雅黑" panose="020B0503020204020204" charset="-122"/>
              <a:ea typeface="微软雅黑" panose="020B0503020204020204" charset="-122"/>
              <a:sym typeface="微软雅黑" panose="020B0503020204020204" charset="-122"/>
            </a:endParaRPr>
          </a:p>
        </p:txBody>
      </p:sp>
      <p:sp>
        <p:nvSpPr>
          <p:cNvPr id="2054" name="文本框 62"/>
          <p:cNvSpPr txBox="true"/>
          <p:nvPr/>
        </p:nvSpPr>
        <p:spPr>
          <a:xfrm>
            <a:off x="2059601" y="799783"/>
            <a:ext cx="8564880" cy="768350"/>
          </a:xfrm>
          <a:prstGeom prst="rect">
            <a:avLst/>
          </a:prstGeom>
          <a:noFill/>
          <a:ln w="9525">
            <a:noFill/>
          </a:ln>
        </p:spPr>
        <p:txBody>
          <a:bodyPr wrap="none">
            <a:spAutoFit/>
          </a:bodyPr>
          <a:p>
            <a:pPr marR="0" defTabSz="914400">
              <a:buClrTx/>
              <a:buSzTx/>
              <a:buFontTx/>
              <a:buNone/>
            </a:pPr>
            <a:r>
              <a:rPr kumimoji="0" lang="zh-CN" altLang="en-US" sz="4400" kern="1200" cap="none" spc="0" normalizeH="0" baseline="0" noProof="1" dirty="0" smtClean="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charset="-122"/>
                <a:ea typeface="微软雅黑" panose="020B0503020204020204" charset="-122"/>
                <a:cs typeface="+mn-cs"/>
                <a:sym typeface="+mn-ea"/>
              </a:rPr>
              <a:t>第五次全国经济普查综合试点培训</a:t>
            </a:r>
            <a:endParaRPr kumimoji="0" lang="zh-CN" altLang="en-US" sz="4400" kern="1200" cap="none" spc="0" normalizeH="0" baseline="0" noProof="1" dirty="0" smtClean="0">
              <a:ln w="9525" cmpd="sng">
                <a:solidFill>
                  <a:schemeClr val="accent1"/>
                </a:solidFill>
                <a:prstDash val="solid"/>
              </a:ln>
              <a:solidFill>
                <a:srgbClr val="70AD47">
                  <a:tint val="1000"/>
                </a:srgbClr>
              </a:solidFill>
              <a:effectLst>
                <a:glow rad="38100">
                  <a:schemeClr val="accent1">
                    <a:alpha val="40000"/>
                  </a:schemeClr>
                </a:glow>
              </a:effectLst>
              <a:latin typeface="微软雅黑" panose="020B0503020204020204" charset="-122"/>
              <a:ea typeface="微软雅黑" panose="020B0503020204020204" charset="-122"/>
              <a:cs typeface="+mn-cs"/>
              <a:sym typeface="+mn-ea"/>
            </a:endParaRPr>
          </a:p>
        </p:txBody>
      </p:sp>
      <p:pic>
        <p:nvPicPr>
          <p:cNvPr id="12298" name="图片 2" descr="五经普LOGO透明底"/>
          <p:cNvPicPr>
            <a:picLocks noChangeAspect="true"/>
          </p:cNvPicPr>
          <p:nvPr/>
        </p:nvPicPr>
        <p:blipFill>
          <a:blip r:embed="rId2"/>
          <a:stretch>
            <a:fillRect/>
          </a:stretch>
        </p:blipFill>
        <p:spPr>
          <a:xfrm>
            <a:off x="295275" y="393700"/>
            <a:ext cx="1577975" cy="157797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タイトル 1"/>
          <p:cNvSpPr>
            <a:spLocks noGrp="true"/>
          </p:cNvSpPr>
          <p:nvPr/>
        </p:nvSpPr>
        <p:spPr>
          <a:xfrm>
            <a:off x="1524000" y="1338263"/>
            <a:ext cx="9144000" cy="5500688"/>
          </a:xfrm>
          <a:prstGeom prst="rect">
            <a:avLst/>
          </a:prstGeom>
          <a:solidFill>
            <a:schemeClr val="bg1"/>
          </a:solidFill>
          <a:ln>
            <a:noFill/>
          </a:ln>
          <a:effectLst>
            <a:outerShdw blurRad="50800" dist="38100" dir="2700000" algn="tl" rotWithShape="0">
              <a:schemeClr val="bg2">
                <a:alpha val="40000"/>
              </a:schemeClr>
            </a:outerShdw>
          </a:effectLst>
        </p:spPr>
        <p:txBody>
          <a:bodyPr vert="horz" wrap="square" lIns="91440" tIns="45720" rIns="91440" bIns="45720" numCol="1" anchor="t" anchorCtr="false" compatLnSpc="true"/>
          <a:lstStyle>
            <a:lvl1pPr algn="l" rtl="0" eaLnBrk="1" fontAlgn="base" hangingPunct="1">
              <a:spcBef>
                <a:spcPct val="0"/>
              </a:spcBef>
              <a:spcAft>
                <a:spcPct val="0"/>
              </a:spcAft>
              <a:defRPr kumimoji="1" sz="4400">
                <a:solidFill>
                  <a:schemeClr val="tx2"/>
                </a:solidFill>
                <a:latin typeface="+mj-ea"/>
                <a:ea typeface="+mj-ea"/>
                <a:cs typeface="+mj-cs"/>
              </a:defRPr>
            </a:lvl1pPr>
            <a:lvl2pPr algn="l" rtl="0" eaLnBrk="1" fontAlgn="base" hangingPunct="1">
              <a:spcBef>
                <a:spcPct val="0"/>
              </a:spcBef>
              <a:spcAft>
                <a:spcPct val="0"/>
              </a:spcAft>
              <a:defRPr kumimoji="1" sz="4400">
                <a:solidFill>
                  <a:schemeClr val="tx2"/>
                </a:solidFill>
                <a:latin typeface="Garamond" pitchFamily="18" charset="0"/>
                <a:ea typeface="Angsana New"/>
                <a:cs typeface="Angsana New" pitchFamily="18" charset="-34"/>
              </a:defRPr>
            </a:lvl2pPr>
            <a:lvl3pPr algn="l" rtl="0" eaLnBrk="1" fontAlgn="base" hangingPunct="1">
              <a:spcBef>
                <a:spcPct val="0"/>
              </a:spcBef>
              <a:spcAft>
                <a:spcPct val="0"/>
              </a:spcAft>
              <a:defRPr kumimoji="1" sz="4400">
                <a:solidFill>
                  <a:schemeClr val="tx2"/>
                </a:solidFill>
                <a:latin typeface="Garamond" pitchFamily="18" charset="0"/>
                <a:ea typeface="Angsana New"/>
                <a:cs typeface="Angsana New" pitchFamily="18" charset="-34"/>
              </a:defRPr>
            </a:lvl3pPr>
            <a:lvl4pPr algn="l" rtl="0" eaLnBrk="1" fontAlgn="base" hangingPunct="1">
              <a:spcBef>
                <a:spcPct val="0"/>
              </a:spcBef>
              <a:spcAft>
                <a:spcPct val="0"/>
              </a:spcAft>
              <a:defRPr kumimoji="1" sz="4400">
                <a:solidFill>
                  <a:schemeClr val="tx2"/>
                </a:solidFill>
                <a:latin typeface="Garamond" pitchFamily="18" charset="0"/>
                <a:ea typeface="Angsana New"/>
                <a:cs typeface="Angsana New" pitchFamily="18" charset="-34"/>
              </a:defRPr>
            </a:lvl4pPr>
            <a:lvl5pPr algn="l" rtl="0" eaLnBrk="1" fontAlgn="base" hangingPunct="1">
              <a:spcBef>
                <a:spcPct val="0"/>
              </a:spcBef>
              <a:spcAft>
                <a:spcPct val="0"/>
              </a:spcAft>
              <a:defRPr kumimoji="1" sz="4400">
                <a:solidFill>
                  <a:schemeClr val="tx2"/>
                </a:solidFill>
                <a:latin typeface="Garamond" pitchFamily="18" charset="0"/>
                <a:ea typeface="Angsana New"/>
                <a:cs typeface="Angsana New" pitchFamily="18" charset="-34"/>
              </a:defRPr>
            </a:lvl5pPr>
            <a:lvl6pPr marL="457200" algn="l" rtl="0" eaLnBrk="1" fontAlgn="base" hangingPunct="1">
              <a:spcBef>
                <a:spcPct val="0"/>
              </a:spcBef>
              <a:spcAft>
                <a:spcPct val="0"/>
              </a:spcAft>
              <a:defRPr kumimoji="1" sz="4400">
                <a:solidFill>
                  <a:schemeClr val="tx2"/>
                </a:solidFill>
                <a:latin typeface="Garamond" pitchFamily="18" charset="0"/>
                <a:cs typeface="Angsana New" pitchFamily="18" charset="-34"/>
              </a:defRPr>
            </a:lvl6pPr>
            <a:lvl7pPr marL="914400" algn="l" rtl="0" eaLnBrk="1" fontAlgn="base" hangingPunct="1">
              <a:spcBef>
                <a:spcPct val="0"/>
              </a:spcBef>
              <a:spcAft>
                <a:spcPct val="0"/>
              </a:spcAft>
              <a:defRPr kumimoji="1" sz="4400">
                <a:solidFill>
                  <a:schemeClr val="tx2"/>
                </a:solidFill>
                <a:latin typeface="Garamond" pitchFamily="18" charset="0"/>
                <a:cs typeface="Angsana New" pitchFamily="18" charset="-34"/>
              </a:defRPr>
            </a:lvl7pPr>
            <a:lvl8pPr marL="1371600" algn="l" rtl="0" eaLnBrk="1" fontAlgn="base" hangingPunct="1">
              <a:spcBef>
                <a:spcPct val="0"/>
              </a:spcBef>
              <a:spcAft>
                <a:spcPct val="0"/>
              </a:spcAft>
              <a:defRPr kumimoji="1" sz="4400">
                <a:solidFill>
                  <a:schemeClr val="tx2"/>
                </a:solidFill>
                <a:latin typeface="Garamond" pitchFamily="18" charset="0"/>
                <a:cs typeface="Angsana New" pitchFamily="18" charset="-34"/>
              </a:defRPr>
            </a:lvl8pPr>
            <a:lvl9pPr marL="1828800" algn="l" rtl="0" eaLnBrk="1" fontAlgn="base" hangingPunct="1">
              <a:spcBef>
                <a:spcPct val="0"/>
              </a:spcBef>
              <a:spcAft>
                <a:spcPct val="0"/>
              </a:spcAft>
              <a:defRPr kumimoji="1" sz="4400">
                <a:solidFill>
                  <a:schemeClr val="tx2"/>
                </a:solidFill>
                <a:latin typeface="Garamond" pitchFamily="18" charset="0"/>
                <a:cs typeface="Angsana New" pitchFamily="18" charset="-34"/>
              </a:defRPr>
            </a:lvl9pPr>
          </a:lstStyle>
          <a:p>
            <a:pPr fontAlgn="base">
              <a:spcBef>
                <a:spcPts val="1200"/>
              </a:spcBef>
              <a:spcAft>
                <a:spcPts val="1200"/>
              </a:spcAft>
            </a:pPr>
            <a:endParaRPr lang="zh-CN" altLang="ja-JP" sz="2800" strike="noStrike" noProof="1" dirty="0">
              <a:solidFill>
                <a:schemeClr val="bg1">
                  <a:lumMod val="75000"/>
                </a:schemeClr>
              </a:solidFill>
              <a:latin typeface="黑体" panose="02010609060101010101" charset="-122"/>
              <a:ea typeface="黑体" panose="02010609060101010101" charset="-122"/>
            </a:endParaRPr>
          </a:p>
        </p:txBody>
      </p:sp>
      <p:pic>
        <p:nvPicPr>
          <p:cNvPr id="22530"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0560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nvGrpSpPr>
          <p:cNvPr id="22532" name="组合 12"/>
          <p:cNvGrpSpPr/>
          <p:nvPr/>
        </p:nvGrpSpPr>
        <p:grpSpPr>
          <a:xfrm>
            <a:off x="938213" y="715963"/>
            <a:ext cx="6321425" cy="5146675"/>
            <a:chOff x="169" y="2227"/>
            <a:chExt cx="9956" cy="8104"/>
          </a:xfrm>
        </p:grpSpPr>
        <p:sp>
          <p:nvSpPr>
            <p:cNvPr id="14" name="剪去对角的矩形 145"/>
            <p:cNvSpPr/>
            <p:nvPr/>
          </p:nvSpPr>
          <p:spPr>
            <a:xfrm>
              <a:off x="169" y="2227"/>
              <a:ext cx="7080" cy="2745"/>
            </a:xfrm>
            <a:prstGeom prst="snip2DiagRect">
              <a:avLst/>
            </a:prstGeom>
            <a:solidFill>
              <a:schemeClr val="accent2">
                <a:lumMod val="20000"/>
                <a:lumOff val="80000"/>
              </a:schemeClr>
            </a:solidFill>
            <a:ln w="285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false" anchor="ctr" anchorCtr="false" forceAA="false" compatLnSpc="true">
              <a:noAutofit/>
            </a:bodyPr>
            <a:lstStyle/>
            <a:p>
              <a:pPr algn="just" fontAlgn="base"/>
              <a:r>
                <a:rPr lang="en-US" altLang="zh-CN" strike="noStrike" kern="100" noProof="1">
                  <a:solidFill>
                    <a:srgbClr val="000000"/>
                  </a:solidFill>
                  <a:latin typeface="黑体" panose="02010609060101010101" charset="-122"/>
                  <a:ea typeface="黑体" panose="02010609060101010101" charset="-122"/>
                  <a:cs typeface="黑体" panose="02010609060101010101" charset="-122"/>
                  <a:sym typeface="Times New Roman" panose="02020603050405020304"/>
                </a:rPr>
                <a:t>①《中华人民共和国公司法》规定，依法设立的有限责任公司，必须在公司名称中标明</a:t>
              </a:r>
              <a:r>
                <a:rPr lang="en-US" altLang="zh-CN" b="1" strike="noStrike" kern="100" noProof="1">
                  <a:solidFill>
                    <a:srgbClr val="000000"/>
                  </a:solidFill>
                  <a:latin typeface="黑体" panose="02010609060101010101" charset="-122"/>
                  <a:ea typeface="黑体" panose="02010609060101010101" charset="-122"/>
                  <a:cs typeface="黑体" panose="02010609060101010101" charset="-122"/>
                  <a:sym typeface="Times New Roman" panose="02020603050405020304"/>
                </a:rPr>
                <a:t>有限责任公司</a:t>
              </a:r>
              <a:r>
                <a:rPr lang="en-US" altLang="zh-CN" strike="noStrike" kern="100" noProof="1">
                  <a:solidFill>
                    <a:srgbClr val="000000"/>
                  </a:solidFill>
                  <a:latin typeface="黑体" panose="02010609060101010101" charset="-122"/>
                  <a:ea typeface="黑体" panose="02010609060101010101" charset="-122"/>
                  <a:cs typeface="黑体" panose="02010609060101010101" charset="-122"/>
                  <a:sym typeface="Times New Roman" panose="02020603050405020304"/>
                </a:rPr>
                <a:t>或者</a:t>
              </a:r>
              <a:r>
                <a:rPr lang="en-US" altLang="zh-CN" b="1" strike="noStrike" kern="100" noProof="1">
                  <a:solidFill>
                    <a:srgbClr val="000000"/>
                  </a:solidFill>
                  <a:latin typeface="黑体" panose="02010609060101010101" charset="-122"/>
                  <a:ea typeface="黑体" panose="02010609060101010101" charset="-122"/>
                  <a:cs typeface="黑体" panose="02010609060101010101" charset="-122"/>
                  <a:sym typeface="Times New Roman" panose="02020603050405020304"/>
                </a:rPr>
                <a:t>有限公司</a:t>
              </a:r>
              <a:r>
                <a:rPr lang="en-US" altLang="zh-CN" strike="noStrike" kern="100" noProof="1">
                  <a:solidFill>
                    <a:srgbClr val="000000"/>
                  </a:solidFill>
                  <a:latin typeface="黑体" panose="02010609060101010101" charset="-122"/>
                  <a:ea typeface="黑体" panose="02010609060101010101" charset="-122"/>
                  <a:cs typeface="黑体" panose="02010609060101010101" charset="-122"/>
                  <a:sym typeface="Times New Roman" panose="02020603050405020304"/>
                </a:rPr>
                <a:t>字样。</a:t>
              </a:r>
              <a:endParaRPr lang="en-US" altLang="zh-CN" strike="noStrike" kern="100" noProof="1">
                <a:solidFill>
                  <a:srgbClr val="000000"/>
                </a:solidFill>
                <a:latin typeface="黑体" panose="02010609060101010101" charset="-122"/>
                <a:ea typeface="黑体" panose="02010609060101010101" charset="-122"/>
                <a:cs typeface="黑体" panose="02010609060101010101" charset="-122"/>
                <a:sym typeface="Times New Roman" panose="02020603050405020304"/>
              </a:endParaRPr>
            </a:p>
            <a:p>
              <a:pPr algn="just" fontAlgn="base"/>
              <a:r>
                <a:rPr lang="en-US" altLang="zh-CN" strike="noStrike" kern="100" noProof="1">
                  <a:solidFill>
                    <a:srgbClr val="000000"/>
                  </a:solidFill>
                  <a:latin typeface="黑体" panose="02010609060101010101" charset="-122"/>
                  <a:ea typeface="黑体" panose="02010609060101010101" charset="-122"/>
                  <a:cs typeface="黑体" panose="02010609060101010101" charset="-122"/>
                  <a:sym typeface="Times New Roman" panose="02020603050405020304"/>
                </a:rPr>
                <a:t>    普查员入户清查时，可根据被调查对象营业执照上的上述字样识别此类单位类型。</a:t>
              </a:r>
              <a:endParaRPr lang="en-US" altLang="zh-CN" strike="noStrike" kern="100" noProof="1">
                <a:solidFill>
                  <a:srgbClr val="000000"/>
                </a:solidFill>
                <a:latin typeface="黑体" panose="02010609060101010101" charset="-122"/>
                <a:ea typeface="黑体" panose="02010609060101010101" charset="-122"/>
                <a:cs typeface="黑体" panose="02010609060101010101" charset="-122"/>
                <a:sym typeface="Times New Roman" panose="02020603050405020304"/>
              </a:endParaRPr>
            </a:p>
          </p:txBody>
        </p:sp>
        <p:sp>
          <p:nvSpPr>
            <p:cNvPr id="15" name="剪去对角的矩形 15"/>
            <p:cNvSpPr/>
            <p:nvPr/>
          </p:nvSpPr>
          <p:spPr>
            <a:xfrm>
              <a:off x="169" y="5727"/>
              <a:ext cx="3656" cy="4604"/>
            </a:xfrm>
            <a:prstGeom prst="snip2DiagRect">
              <a:avLst/>
            </a:prstGeom>
            <a:solidFill>
              <a:schemeClr val="accent2">
                <a:lumMod val="20000"/>
                <a:lumOff val="80000"/>
              </a:schemeClr>
            </a:solidFill>
            <a:ln w="285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false" anchor="ctr" anchorCtr="false" forceAA="false" compatLnSpc="true">
              <a:noAutofit/>
            </a:bodyPr>
            <a:lstStyle/>
            <a:p>
              <a:pPr algn="just" fontAlgn="base"/>
              <a:r>
                <a:rPr lang="en-US" altLang="zh-CN" strike="noStrike" kern="100" noProof="1">
                  <a:solidFill>
                    <a:srgbClr val="000000"/>
                  </a:solidFill>
                  <a:latin typeface="黑体" panose="02010609060101010101" charset="-122"/>
                  <a:ea typeface="黑体" panose="02010609060101010101" charset="-122"/>
                  <a:cs typeface="黑体" panose="02010609060101010101" charset="-122"/>
                  <a:sym typeface="Times New Roman" panose="02020603050405020304"/>
                </a:rPr>
                <a:t>② 依法设立的股份有限公司，必须在公司名称中标明</a:t>
              </a:r>
              <a:r>
                <a:rPr lang="en-US" altLang="zh-CN" b="1" strike="noStrike" kern="100" noProof="1">
                  <a:solidFill>
                    <a:srgbClr val="000000"/>
                  </a:solidFill>
                  <a:latin typeface="黑体" panose="02010609060101010101" charset="-122"/>
                  <a:ea typeface="黑体" panose="02010609060101010101" charset="-122"/>
                  <a:cs typeface="黑体" panose="02010609060101010101" charset="-122"/>
                  <a:sym typeface="Times New Roman" panose="02020603050405020304"/>
                </a:rPr>
                <a:t>股份有限公司</a:t>
              </a:r>
              <a:r>
                <a:rPr lang="en-US" altLang="zh-CN" strike="noStrike" kern="100" noProof="1">
                  <a:solidFill>
                    <a:srgbClr val="000000"/>
                  </a:solidFill>
                  <a:latin typeface="黑体" panose="02010609060101010101" charset="-122"/>
                  <a:ea typeface="黑体" panose="02010609060101010101" charset="-122"/>
                  <a:cs typeface="黑体" panose="02010609060101010101" charset="-122"/>
                  <a:sym typeface="Times New Roman" panose="02020603050405020304"/>
                </a:rPr>
                <a:t>或者</a:t>
              </a:r>
              <a:r>
                <a:rPr lang="en-US" altLang="zh-CN" b="1" strike="noStrike" kern="100" noProof="1">
                  <a:solidFill>
                    <a:srgbClr val="000000"/>
                  </a:solidFill>
                  <a:latin typeface="黑体" panose="02010609060101010101" charset="-122"/>
                  <a:ea typeface="黑体" panose="02010609060101010101" charset="-122"/>
                  <a:cs typeface="黑体" panose="02010609060101010101" charset="-122"/>
                  <a:sym typeface="Times New Roman" panose="02020603050405020304"/>
                </a:rPr>
                <a:t>股份公司</a:t>
              </a:r>
              <a:r>
                <a:rPr lang="en-US" altLang="zh-CN" strike="noStrike" kern="100" noProof="1">
                  <a:solidFill>
                    <a:srgbClr val="000000"/>
                  </a:solidFill>
                  <a:latin typeface="黑体" panose="02010609060101010101" charset="-122"/>
                  <a:ea typeface="黑体" panose="02010609060101010101" charset="-122"/>
                  <a:cs typeface="黑体" panose="02010609060101010101" charset="-122"/>
                  <a:sym typeface="Times New Roman" panose="02020603050405020304"/>
                </a:rPr>
                <a:t>字样。</a:t>
              </a:r>
              <a:endParaRPr lang="en-US" altLang="zh-CN" strike="noStrike" kern="100" noProof="1">
                <a:solidFill>
                  <a:srgbClr val="000000"/>
                </a:solidFill>
                <a:latin typeface="黑体" panose="02010609060101010101" charset="-122"/>
                <a:ea typeface="黑体" panose="02010609060101010101" charset="-122"/>
                <a:cs typeface="黑体" panose="02010609060101010101" charset="-122"/>
                <a:sym typeface="Times New Roman" panose="02020603050405020304"/>
              </a:endParaRPr>
            </a:p>
            <a:p>
              <a:pPr algn="just" fontAlgn="base"/>
              <a:r>
                <a:rPr lang="en-US" altLang="zh-CN" strike="noStrike" kern="100" noProof="1">
                  <a:solidFill>
                    <a:srgbClr val="000000"/>
                  </a:solidFill>
                  <a:latin typeface="黑体" panose="02010609060101010101" charset="-122"/>
                  <a:ea typeface="黑体" panose="02010609060101010101" charset="-122"/>
                  <a:cs typeface="黑体" panose="02010609060101010101" charset="-122"/>
                  <a:sym typeface="Times New Roman" panose="02020603050405020304"/>
                </a:rPr>
                <a:t>    普查员入户清查时，可根据被调查对象</a:t>
              </a:r>
              <a:r>
                <a:rPr lang="en-US" altLang="zh-CN" strike="noStrike" kern="100" noProof="1">
                  <a:solidFill>
                    <a:srgbClr val="000000"/>
                  </a:solidFill>
                  <a:latin typeface="黑体" panose="02010609060101010101" charset="-122"/>
                  <a:ea typeface="黑体" panose="02010609060101010101" charset="-122"/>
                  <a:cs typeface="黑体" panose="02010609060101010101" charset="-122"/>
                  <a:sym typeface="Times New Roman" panose="02020603050405020304"/>
                  <a:hlinkClick r:id="rId2" action="ppaction://hlinksldjump"/>
                </a:rPr>
                <a:t>营业执照</a:t>
              </a:r>
              <a:r>
                <a:rPr lang="en-US" altLang="zh-CN" strike="noStrike" kern="100" noProof="1">
                  <a:solidFill>
                    <a:srgbClr val="000000"/>
                  </a:solidFill>
                  <a:latin typeface="黑体" panose="02010609060101010101" charset="-122"/>
                  <a:ea typeface="黑体" panose="02010609060101010101" charset="-122"/>
                  <a:cs typeface="黑体" panose="02010609060101010101" charset="-122"/>
                  <a:sym typeface="Times New Roman" panose="02020603050405020304"/>
                </a:rPr>
                <a:t>上的上述字样识别此类单位类型。</a:t>
              </a:r>
              <a:endParaRPr lang="en-US" altLang="zh-CN" strike="noStrike" kern="100" noProof="1">
                <a:solidFill>
                  <a:srgbClr val="000000"/>
                </a:solidFill>
                <a:latin typeface="黑体" panose="02010609060101010101" charset="-122"/>
                <a:ea typeface="黑体" panose="02010609060101010101" charset="-122"/>
                <a:cs typeface="黑体" panose="02010609060101010101" charset="-122"/>
                <a:sym typeface="Times New Roman" panose="02020603050405020304"/>
              </a:endParaRPr>
            </a:p>
          </p:txBody>
        </p:sp>
        <p:sp>
          <p:nvSpPr>
            <p:cNvPr id="19" name="矩形 18"/>
            <p:cNvSpPr/>
            <p:nvPr/>
          </p:nvSpPr>
          <p:spPr>
            <a:xfrm>
              <a:off x="5235" y="5137"/>
              <a:ext cx="1740" cy="8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20" name="矩形 19"/>
            <p:cNvSpPr/>
            <p:nvPr/>
          </p:nvSpPr>
          <p:spPr>
            <a:xfrm>
              <a:off x="8385" y="5137"/>
              <a:ext cx="1740" cy="8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cxnSp>
          <p:nvCxnSpPr>
            <p:cNvPr id="21" name="肘形连接符 20"/>
            <p:cNvCxnSpPr/>
            <p:nvPr/>
          </p:nvCxnSpPr>
          <p:spPr>
            <a:xfrm>
              <a:off x="3657" y="4972"/>
              <a:ext cx="1596" cy="598"/>
            </a:xfrm>
            <a:prstGeom prst="bentConnector3">
              <a:avLst>
                <a:gd name="adj1" fmla="val -401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肘形连接符 22"/>
            <p:cNvCxnSpPr>
              <a:endCxn id="20" idx="2"/>
            </p:cNvCxnSpPr>
            <p:nvPr/>
          </p:nvCxnSpPr>
          <p:spPr>
            <a:xfrm flipV="true">
              <a:off x="3825" y="5997"/>
              <a:ext cx="5430" cy="2760"/>
            </a:xfrm>
            <a:prstGeom prst="bentConnector2">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7" name="矩形 26"/>
          <p:cNvSpPr/>
          <p:nvPr/>
        </p:nvSpPr>
        <p:spPr>
          <a:xfrm>
            <a:off x="8185150" y="3968750"/>
            <a:ext cx="1212850" cy="1893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graphicFrame>
        <p:nvGraphicFramePr>
          <p:cNvPr id="11" name="图示 73"/>
          <p:cNvGraphicFramePr/>
          <p:nvPr/>
        </p:nvGraphicFramePr>
        <p:xfrm>
          <a:off x="3458210" y="665467"/>
          <a:ext cx="649859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2541" name="组合 31"/>
          <p:cNvGrpSpPr/>
          <p:nvPr/>
        </p:nvGrpSpPr>
        <p:grpSpPr>
          <a:xfrm>
            <a:off x="3429000" y="3387725"/>
            <a:ext cx="5381625" cy="2482850"/>
            <a:chOff x="4086" y="6939"/>
            <a:chExt cx="8475" cy="3912"/>
          </a:xfrm>
        </p:grpSpPr>
        <p:sp>
          <p:nvSpPr>
            <p:cNvPr id="33" name="剪去对角的矩形 17"/>
            <p:cNvSpPr/>
            <p:nvPr/>
          </p:nvSpPr>
          <p:spPr>
            <a:xfrm>
              <a:off x="4086" y="9663"/>
              <a:ext cx="8475" cy="1188"/>
            </a:xfrm>
            <a:prstGeom prst="snip2DiagRect">
              <a:avLst/>
            </a:prstGeom>
            <a:solidFill>
              <a:schemeClr val="accent1">
                <a:lumMod val="40000"/>
                <a:lumOff val="60000"/>
              </a:schemeClr>
            </a:solidFill>
            <a:ln w="28575">
              <a:solidFill>
                <a:srgbClr val="1B24EB"/>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false" anchor="ctr" anchorCtr="false" forceAA="false" compatLnSpc="true">
              <a:noAutofit/>
            </a:bodyPr>
            <a:p>
              <a:pPr algn="just" fontAlgn="base"/>
              <a:r>
                <a:rPr lang="en-US" altLang="zh-CN" strike="noStrike" kern="100" noProof="1">
                  <a:solidFill>
                    <a:schemeClr val="tx1"/>
                  </a:solidFill>
                  <a:latin typeface="黑体" panose="02010609060101010101" charset="-122"/>
                  <a:ea typeface="黑体" panose="02010609060101010101" charset="-122"/>
                  <a:cs typeface="黑体" panose="02010609060101010101" charset="-122"/>
                  <a:sym typeface="Times New Roman" panose="02020603050405020304"/>
                </a:rPr>
                <a:t> </a:t>
              </a:r>
              <a:r>
                <a:rPr lang="zh-CN" altLang="en-US" strike="noStrike" noProof="1">
                  <a:solidFill>
                    <a:schemeClr val="tx1"/>
                  </a:solidFill>
                  <a:latin typeface="Calibri" panose="020F0502020204030204" pitchFamily="34" charset="0"/>
                  <a:sym typeface="+mn-ea"/>
                </a:rPr>
                <a:t>④ </a:t>
              </a:r>
              <a:r>
                <a:rPr lang="en-US" altLang="zh-CN" strike="noStrike" kern="100" noProof="1">
                  <a:solidFill>
                    <a:srgbClr val="000000"/>
                  </a:solidFill>
                  <a:latin typeface="黑体" panose="02010609060101010101" charset="-122"/>
                  <a:ea typeface="黑体" panose="02010609060101010101" charset="-122"/>
                  <a:cs typeface="黑体" panose="02010609060101010101" charset="-122"/>
                  <a:sym typeface="Times New Roman" panose="02020603050405020304"/>
                </a:rPr>
                <a:t>不具有法人资格、但依法成立的</a:t>
              </a:r>
              <a:r>
                <a:rPr lang="en-US" altLang="zh-CN" b="1" strike="noStrike" kern="100" noProof="1">
                  <a:solidFill>
                    <a:srgbClr val="000000"/>
                  </a:solidFill>
                  <a:latin typeface="黑体" panose="02010609060101010101" charset="-122"/>
                  <a:ea typeface="黑体" panose="02010609060101010101" charset="-122"/>
                  <a:cs typeface="黑体" panose="02010609060101010101" charset="-122"/>
                  <a:sym typeface="Times New Roman" panose="02020603050405020304"/>
                </a:rPr>
                <a:t>个人独资企业和合伙企业，在普查中</a:t>
              </a:r>
              <a:r>
                <a:rPr lang="en-US" altLang="zh-CN" strike="noStrike" kern="100" noProof="1">
                  <a:solidFill>
                    <a:srgbClr val="000000"/>
                  </a:solidFill>
                  <a:latin typeface="黑体" panose="02010609060101010101" charset="-122"/>
                  <a:ea typeface="黑体" panose="02010609060101010101" charset="-122"/>
                  <a:cs typeface="黑体" panose="02010609060101010101" charset="-122"/>
                  <a:sym typeface="Times New Roman" panose="02020603050405020304"/>
                </a:rPr>
                <a:t>视同非公司制企业法人。</a:t>
              </a:r>
              <a:endParaRPr lang="en-US" altLang="zh-CN" strike="noStrike" kern="100" noProof="1">
                <a:solidFill>
                  <a:srgbClr val="000000"/>
                </a:solidFill>
                <a:latin typeface="黑体" panose="02010609060101010101" charset="-122"/>
                <a:ea typeface="黑体" panose="02010609060101010101" charset="-122"/>
                <a:cs typeface="黑体" panose="02010609060101010101" charset="-122"/>
                <a:sym typeface="Times New Roman" panose="02020603050405020304"/>
              </a:endParaRPr>
            </a:p>
          </p:txBody>
        </p:sp>
        <p:sp>
          <p:nvSpPr>
            <p:cNvPr id="34" name="矩形 33"/>
            <p:cNvSpPr/>
            <p:nvPr/>
          </p:nvSpPr>
          <p:spPr>
            <a:xfrm>
              <a:off x="10440" y="6939"/>
              <a:ext cx="1740" cy="860"/>
            </a:xfrm>
            <a:prstGeom prst="rect">
              <a:avLst/>
            </a:prstGeom>
            <a:noFill/>
            <a:ln w="38100">
              <a:solidFill>
                <a:srgbClr val="1B2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35" name="矩形 34"/>
            <p:cNvSpPr/>
            <p:nvPr/>
          </p:nvSpPr>
          <p:spPr>
            <a:xfrm>
              <a:off x="10440" y="8127"/>
              <a:ext cx="1740" cy="860"/>
            </a:xfrm>
            <a:prstGeom prst="rect">
              <a:avLst/>
            </a:prstGeom>
            <a:noFill/>
            <a:ln w="38100">
              <a:solidFill>
                <a:srgbClr val="1B2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cxnSp>
          <p:nvCxnSpPr>
            <p:cNvPr id="36" name="肘形连接符 35"/>
            <p:cNvCxnSpPr>
              <a:endCxn id="20" idx="2"/>
            </p:cNvCxnSpPr>
            <p:nvPr/>
          </p:nvCxnSpPr>
          <p:spPr>
            <a:xfrm rot="5400000">
              <a:off x="8765" y="8022"/>
              <a:ext cx="2338" cy="1026"/>
            </a:xfrm>
            <a:prstGeom prst="bentConnector3">
              <a:avLst>
                <a:gd name="adj1" fmla="val 2737"/>
              </a:avLst>
            </a:prstGeom>
            <a:ln w="28575">
              <a:solidFill>
                <a:srgbClr val="1B24EB"/>
              </a:solidFill>
              <a:tailEnd type="arrow"/>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35" idx="1"/>
              <a:endCxn id="20" idx="2"/>
            </p:cNvCxnSpPr>
            <p:nvPr/>
          </p:nvCxnSpPr>
          <p:spPr>
            <a:xfrm flipH="true" flipV="true">
              <a:off x="9421" y="8551"/>
              <a:ext cx="1019" cy="6"/>
            </a:xfrm>
            <a:prstGeom prst="line">
              <a:avLst/>
            </a:prstGeom>
            <a:ln w="28575">
              <a:solidFill>
                <a:srgbClr val="1B24EB"/>
              </a:solidFill>
              <a:tailEnd type="arrow"/>
            </a:ln>
          </p:spPr>
          <p:style>
            <a:lnRef idx="1">
              <a:schemeClr val="accent1"/>
            </a:lnRef>
            <a:fillRef idx="0">
              <a:schemeClr val="accent1"/>
            </a:fillRef>
            <a:effectRef idx="0">
              <a:schemeClr val="accent1"/>
            </a:effectRef>
            <a:fontRef idx="minor">
              <a:schemeClr val="tx1"/>
            </a:fontRef>
          </p:style>
        </p:cxnSp>
      </p:grpSp>
      <p:grpSp>
        <p:nvGrpSpPr>
          <p:cNvPr id="22547" name="组合 37"/>
          <p:cNvGrpSpPr/>
          <p:nvPr/>
        </p:nvGrpSpPr>
        <p:grpSpPr>
          <a:xfrm>
            <a:off x="7467600" y="2374900"/>
            <a:ext cx="3849688" cy="3452813"/>
            <a:chOff x="12892" y="4893"/>
            <a:chExt cx="6062" cy="5438"/>
          </a:xfrm>
        </p:grpSpPr>
        <p:grpSp>
          <p:nvGrpSpPr>
            <p:cNvPr id="22548" name="组合 38"/>
            <p:cNvGrpSpPr/>
            <p:nvPr/>
          </p:nvGrpSpPr>
          <p:grpSpPr>
            <a:xfrm>
              <a:off x="15326" y="7867"/>
              <a:ext cx="3629" cy="2464"/>
              <a:chOff x="15326" y="7867"/>
              <a:chExt cx="3629" cy="2464"/>
            </a:xfrm>
          </p:grpSpPr>
          <p:sp>
            <p:nvSpPr>
              <p:cNvPr id="40" name="剪去对角的矩形 145"/>
              <p:cNvSpPr/>
              <p:nvPr/>
            </p:nvSpPr>
            <p:spPr>
              <a:xfrm>
                <a:off x="15326" y="8987"/>
                <a:ext cx="3629" cy="1344"/>
              </a:xfrm>
              <a:prstGeom prst="snip2DiagRect">
                <a:avLst/>
              </a:prstGeom>
              <a:solidFill>
                <a:schemeClr val="accent2">
                  <a:lumMod val="20000"/>
                  <a:lumOff val="80000"/>
                </a:schemeClr>
              </a:solidFill>
              <a:ln w="28575">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false" anchor="ctr" anchorCtr="false" forceAA="false" compatLnSpc="true">
                <a:noAutofit/>
              </a:bodyPr>
              <a:p>
                <a:pPr algn="just" fontAlgn="base"/>
                <a:r>
                  <a:rPr lang="en-US" altLang="zh-CN" strike="noStrike" kern="100" noProof="1">
                    <a:solidFill>
                      <a:srgbClr val="000000"/>
                    </a:solidFill>
                    <a:latin typeface="Calibri" panose="020F0502020204030204" pitchFamily="34" charset="0"/>
                    <a:ea typeface="黑体" panose="02010609060101010101" charset="-122"/>
                    <a:cs typeface="黑体" panose="02010609060101010101" charset="-122"/>
                    <a:sym typeface="Times New Roman" panose="02020603050405020304"/>
                  </a:rPr>
                  <a:t>③</a:t>
                </a:r>
                <a:r>
                  <a:rPr lang="zh-CN" altLang="en-US" strike="noStrike" kern="100" noProof="1">
                    <a:solidFill>
                      <a:srgbClr val="000000"/>
                    </a:solidFill>
                    <a:latin typeface="Calibri" panose="020F0502020204030204" pitchFamily="34" charset="0"/>
                    <a:ea typeface="黑体" panose="02010609060101010101" charset="-122"/>
                    <a:cs typeface="黑体" panose="02010609060101010101" charset="-122"/>
                    <a:sym typeface="Times New Roman" panose="02020603050405020304"/>
                  </a:rPr>
                  <a:t>民法中的其他企业法人，即非公司制企业法人。</a:t>
                </a:r>
                <a:endParaRPr lang="zh-CN" altLang="en-US" strike="noStrike" kern="100" noProof="1">
                  <a:solidFill>
                    <a:srgbClr val="000000"/>
                  </a:solidFill>
                  <a:latin typeface="Calibri" panose="020F0502020204030204" pitchFamily="34" charset="0"/>
                  <a:ea typeface="黑体" panose="02010609060101010101" charset="-122"/>
                  <a:cs typeface="黑体" panose="02010609060101010101" charset="-122"/>
                  <a:sym typeface="Times New Roman" panose="02020603050405020304"/>
                </a:endParaRPr>
              </a:p>
            </p:txBody>
          </p:sp>
          <p:cxnSp>
            <p:nvCxnSpPr>
              <p:cNvPr id="41" name="肘形连接符 40"/>
              <p:cNvCxnSpPr>
                <a:stCxn id="42" idx="3"/>
                <a:endCxn id="40" idx="3"/>
              </p:cNvCxnSpPr>
              <p:nvPr/>
            </p:nvCxnSpPr>
            <p:spPr>
              <a:xfrm rot="5400000" flipV="true">
                <a:off x="16005" y="7851"/>
                <a:ext cx="1120" cy="1152"/>
              </a:xfrm>
              <a:prstGeom prst="bentConnector3">
                <a:avLst>
                  <a:gd name="adj1" fmla="val 50000"/>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2" name="L 形 41"/>
            <p:cNvSpPr/>
            <p:nvPr/>
          </p:nvSpPr>
          <p:spPr>
            <a:xfrm rot="10800000">
              <a:off x="12892" y="4893"/>
              <a:ext cx="4248" cy="2974"/>
            </a:xfrm>
            <a:prstGeom prst="corner">
              <a:avLst>
                <a:gd name="adj1" fmla="val 43813"/>
                <a:gd name="adj2" fmla="val 77404"/>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grpSp>
      <p:sp>
        <p:nvSpPr>
          <p:cNvPr id="43" name="剪去对角的矩形 15"/>
          <p:cNvSpPr/>
          <p:nvPr/>
        </p:nvSpPr>
        <p:spPr>
          <a:xfrm>
            <a:off x="8677275" y="722313"/>
            <a:ext cx="1990725" cy="931863"/>
          </a:xfrm>
          <a:prstGeom prst="snip2DiagRect">
            <a:avLst/>
          </a:prstGeom>
          <a:solidFill>
            <a:schemeClr val="accent1">
              <a:lumMod val="60000"/>
              <a:lumOff val="40000"/>
            </a:schemeClr>
          </a:solidFill>
          <a:ln w="12700" cmpd="sng">
            <a:solidFill>
              <a:srgbClr val="1B24EB"/>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false" anchor="ctr" anchorCtr="false" forceAA="false" compatLnSpc="true">
            <a:noAutofit/>
          </a:bodyPr>
          <a:p>
            <a:pPr algn="just" fontAlgn="base"/>
            <a:r>
              <a:rPr lang="zh-CN" altLang="en-US" strike="noStrike" kern="100" noProof="1">
                <a:solidFill>
                  <a:srgbClr val="000000"/>
                </a:solidFill>
                <a:latin typeface="宋体" pitchFamily="2" charset="-122"/>
                <a:ea typeface="宋体" pitchFamily="2" charset="-122"/>
                <a:cs typeface="黑体" panose="02010609060101010101" charset="-122"/>
                <a:sym typeface="Times New Roman" panose="02020603050405020304"/>
              </a:rPr>
              <a:t>⑤</a:t>
            </a:r>
            <a:r>
              <a:rPr lang="zh-CN" altLang="en-US" strike="noStrike" kern="100" noProof="1">
                <a:solidFill>
                  <a:srgbClr val="000000"/>
                </a:solidFill>
                <a:latin typeface="Calibri" panose="020F0502020204030204" pitchFamily="34" charset="0"/>
                <a:ea typeface="黑体" panose="02010609060101010101" charset="-122"/>
                <a:cs typeface="黑体" panose="02010609060101010101" charset="-122"/>
                <a:sym typeface="Times New Roman" panose="02020603050405020304"/>
              </a:rPr>
              <a:t> </a:t>
            </a:r>
            <a:r>
              <a:rPr lang="zh-CN" altLang="en-US" strike="noStrike" kern="100" noProof="1">
                <a:solidFill>
                  <a:srgbClr val="000000"/>
                </a:solidFill>
                <a:latin typeface="黑体" panose="02010609060101010101" charset="-122"/>
                <a:ea typeface="黑体" panose="02010609060101010101" charset="-122"/>
                <a:cs typeface="黑体" panose="02010609060101010101" charset="-122"/>
                <a:sym typeface="Times New Roman" panose="02020603050405020304"/>
              </a:rPr>
              <a:t>其他统计上规定的视同法人单位</a:t>
            </a:r>
            <a:endParaRPr lang="zh-CN" altLang="en-US" strike="noStrike" kern="100" noProof="1">
              <a:solidFill>
                <a:srgbClr val="000000"/>
              </a:solidFill>
              <a:latin typeface="黑体" panose="02010609060101010101" charset="-122"/>
              <a:ea typeface="黑体" panose="02010609060101010101" charset="-122"/>
              <a:cs typeface="黑体" panose="02010609060101010101" charset="-122"/>
              <a:sym typeface="Times New Roman" panose="02020603050405020304"/>
            </a:endParaRPr>
          </a:p>
        </p:txBody>
      </p:sp>
      <p:pic>
        <p:nvPicPr>
          <p:cNvPr id="22553" name="图片 1" descr="五经普LOGO透明底（长）"/>
          <p:cNvPicPr>
            <a:picLocks noChangeAspect="true"/>
          </p:cNvPicPr>
          <p:nvPr/>
        </p:nvPicPr>
        <p:blipFill>
          <a:blip r:embed="rId8"/>
          <a:stretch>
            <a:fillRect/>
          </a:stretch>
        </p:blipFill>
        <p:spPr>
          <a:xfrm>
            <a:off x="-76200" y="-225425"/>
            <a:ext cx="3695700" cy="1155700"/>
          </a:xfrm>
          <a:prstGeom prst="rect">
            <a:avLst/>
          </a:prstGeom>
          <a:noFill/>
          <a:ln w="9525">
            <a:noFill/>
          </a:ln>
        </p:spPr>
      </p:pic>
      <p:cxnSp>
        <p:nvCxnSpPr>
          <p:cNvPr id="8" name="直接连接符 7"/>
          <p:cNvCxnSpPr>
            <a:stCxn id="42" idx="3"/>
            <a:endCxn id="40" idx="3"/>
          </p:cNvCxnSpPr>
          <p:nvPr/>
        </p:nvCxnSpPr>
        <p:spPr>
          <a:xfrm>
            <a:off x="0" y="63976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文本框 16"/>
          <p:cNvSpPr txBox="true"/>
          <p:nvPr/>
        </p:nvSpPr>
        <p:spPr>
          <a:xfrm>
            <a:off x="930275" y="1404938"/>
            <a:ext cx="2030413" cy="461962"/>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charset="-122"/>
              </a:rPr>
              <a:t>这里添加标题</a:t>
            </a:r>
            <a:endParaRPr lang="zh-CN" altLang="en-US" sz="2400" b="1" dirty="0">
              <a:solidFill>
                <a:schemeClr val="bg1"/>
              </a:solidFill>
              <a:latin typeface="Arial" panose="02080604020202020204" pitchFamily="34" charset="0"/>
              <a:ea typeface="微软雅黑" panose="020B0503020204020204" charset="-122"/>
            </a:endParaRPr>
          </a:p>
        </p:txBody>
      </p:sp>
      <p:pic>
        <p:nvPicPr>
          <p:cNvPr id="23554"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nvGrpSpPr>
          <p:cNvPr id="23556" name="组合 168"/>
          <p:cNvGrpSpPr/>
          <p:nvPr/>
        </p:nvGrpSpPr>
        <p:grpSpPr>
          <a:xfrm>
            <a:off x="1752600" y="844550"/>
            <a:ext cx="8983663" cy="5743575"/>
            <a:chOff x="3615" y="258346"/>
            <a:chExt cx="9560" cy="2965"/>
          </a:xfrm>
        </p:grpSpPr>
        <p:sp>
          <p:nvSpPr>
            <p:cNvPr id="3" name="矩形 48"/>
            <p:cNvSpPr/>
            <p:nvPr/>
          </p:nvSpPr>
          <p:spPr>
            <a:xfrm>
              <a:off x="3616" y="258346"/>
              <a:ext cx="9559" cy="2965"/>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false" anchor="ctr" anchorCtr="false" forceAA="false" compatLnSpc="true">
              <a:noAutofit/>
            </a:bodyPr>
            <a:p>
              <a:pPr indent="306070" algn="just" fontAlgn="base"/>
              <a:r>
                <a:rPr lang="en-US" altLang="zh-CN" sz="2400" b="1" strike="noStrike" kern="100" noProof="1" dirty="0">
                  <a:latin typeface="黑体" panose="02010609060101010101" charset="-122"/>
                  <a:ea typeface="黑体" panose="02010609060101010101" charset="-122"/>
                  <a:cs typeface="黑体" panose="02010609060101010101" charset="-122"/>
                  <a:sym typeface="Times New Roman" panose="02020603050405020304"/>
                </a:rPr>
                <a:t>    </a:t>
              </a:r>
              <a:endParaRPr lang="en-US" altLang="zh-CN" sz="2400" b="1" strike="noStrike" kern="100" noProof="1" dirty="0">
                <a:latin typeface="黑体" panose="02010609060101010101" charset="-122"/>
                <a:ea typeface="黑体" panose="02010609060101010101" charset="-122"/>
                <a:cs typeface="黑体" panose="02010609060101010101" charset="-122"/>
                <a:sym typeface="Times New Roman" panose="02020603050405020304"/>
              </a:endParaRPr>
            </a:p>
            <a:p>
              <a:pPr indent="306070" algn="just" fontAlgn="base"/>
              <a:r>
                <a:rPr lang="en-US" altLang="zh-CN" sz="2400" b="1" strike="noStrike" kern="100" noProof="1" dirty="0">
                  <a:latin typeface="黑体" panose="02010609060101010101" charset="-122"/>
                  <a:ea typeface="黑体" panose="02010609060101010101" charset="-122"/>
                  <a:cs typeface="黑体" panose="02010609060101010101" charset="-122"/>
                  <a:sym typeface="Times New Roman" panose="02020603050405020304"/>
                </a:rPr>
                <a:t>   </a:t>
              </a:r>
              <a:r>
                <a:rPr lang="en-US" altLang="zh-CN" sz="2400" b="1" strike="noStrike" kern="100" noProof="1" dirty="0" smtClean="0">
                  <a:latin typeface="黑体" panose="02010609060101010101" charset="-122"/>
                  <a:ea typeface="黑体" panose="02010609060101010101" charset="-122"/>
                  <a:cs typeface="黑体" panose="02010609060101010101" charset="-122"/>
                  <a:sym typeface="Times New Roman" panose="02020603050405020304"/>
                </a:rPr>
                <a:t>A </a:t>
              </a:r>
              <a:r>
                <a:rPr lang="zh-CN" altLang="en-US" sz="2400" b="1" strike="noStrike" kern="100" noProof="1" dirty="0" smtClean="0">
                  <a:latin typeface="黑体" panose="02010609060101010101" charset="-122"/>
                  <a:ea typeface="黑体" panose="02010609060101010101" charset="-122"/>
                  <a:cs typeface="黑体" panose="02010609060101010101" charset="-122"/>
                  <a:sym typeface="Times New Roman" panose="02020603050405020304"/>
                </a:rPr>
                <a:t>涉及行业领域仅限于：银行</a:t>
              </a:r>
              <a:r>
                <a:rPr lang="zh-CN" altLang="en-US" sz="2400" b="1" strike="noStrike" kern="100" noProof="1" dirty="0">
                  <a:latin typeface="黑体" panose="02010609060101010101" charset="-122"/>
                  <a:ea typeface="黑体" panose="02010609060101010101" charset="-122"/>
                  <a:cs typeface="黑体" panose="02010609060101010101" charset="-122"/>
                  <a:sym typeface="Times New Roman" panose="02020603050405020304"/>
                </a:rPr>
                <a:t>、保险、电信、石油、邮政、烟草、盐业、</a:t>
              </a:r>
              <a:r>
                <a:rPr lang="zh-CN" altLang="en-US" sz="2400" b="1" strike="noStrike" kern="100" noProof="1" dirty="0" smtClean="0">
                  <a:latin typeface="黑体" panose="02010609060101010101" charset="-122"/>
                  <a:ea typeface="黑体" panose="02010609060101010101" charset="-122"/>
                  <a:cs typeface="黑体" panose="02010609060101010101" charset="-122"/>
                  <a:sym typeface="Times New Roman" panose="02020603050405020304"/>
                </a:rPr>
                <a:t>电力</a:t>
              </a:r>
              <a:endParaRPr lang="zh-CN" altLang="en-US" sz="2400" b="1" strike="noStrike" kern="100" noProof="1" dirty="0" smtClean="0">
                <a:latin typeface="黑体" panose="02010609060101010101" charset="-122"/>
                <a:ea typeface="黑体" panose="02010609060101010101" charset="-122"/>
                <a:cs typeface="黑体" panose="02010609060101010101" charset="-122"/>
                <a:sym typeface="Times New Roman" panose="02020603050405020304"/>
              </a:endParaRPr>
            </a:p>
            <a:p>
              <a:pPr indent="306070" algn="just" fontAlgn="base"/>
              <a:r>
                <a:rPr lang="zh-CN" altLang="en-US" sz="2400" b="1" strike="noStrike" kern="100" noProof="1" dirty="0" smtClean="0">
                  <a:latin typeface="黑体" panose="02010609060101010101" charset="-122"/>
                  <a:ea typeface="黑体" panose="02010609060101010101" charset="-122"/>
                  <a:cs typeface="黑体" panose="02010609060101010101" charset="-122"/>
                  <a:sym typeface="Times New Roman" panose="02020603050405020304"/>
                </a:rPr>
                <a:t>   </a:t>
              </a:r>
              <a:r>
                <a:rPr lang="en-US" altLang="zh-CN" sz="2400" b="1" strike="noStrike" kern="100" noProof="1" dirty="0" smtClean="0">
                  <a:latin typeface="黑体" panose="02010609060101010101" charset="-122"/>
                  <a:ea typeface="黑体" panose="02010609060101010101" charset="-122"/>
                  <a:cs typeface="黑体" panose="02010609060101010101" charset="-122"/>
                  <a:sym typeface="Times New Roman" panose="02020603050405020304"/>
                </a:rPr>
                <a:t>B</a:t>
              </a:r>
              <a:r>
                <a:rPr lang="en-US" altLang="zh-CN" sz="2400" strike="noStrike" kern="100" noProof="1" dirty="0" smtClean="0">
                  <a:latin typeface="黑体" panose="02010609060101010101" charset="-122"/>
                  <a:ea typeface="黑体" panose="02010609060101010101" charset="-122"/>
                  <a:cs typeface="黑体" panose="02010609060101010101" charset="-122"/>
                  <a:sym typeface="Times New Roman" panose="02020603050405020304"/>
                </a:rPr>
                <a:t> </a:t>
              </a:r>
              <a:r>
                <a:rPr lang="zh-CN" altLang="en-US" sz="2400" b="1" strike="noStrike" kern="100" noProof="1" dirty="0" smtClean="0">
                  <a:latin typeface="黑体" panose="02010609060101010101" charset="-122"/>
                  <a:ea typeface="黑体" panose="02010609060101010101" charset="-122"/>
                  <a:cs typeface="黑体" panose="02010609060101010101" charset="-122"/>
                  <a:sym typeface="Times New Roman" panose="02020603050405020304"/>
                </a:rPr>
                <a:t>仅限方案中所列单位</a:t>
              </a:r>
              <a:r>
                <a:rPr lang="zh-CN" altLang="en-US" sz="2400" strike="noStrike" kern="100" noProof="1" dirty="0" smtClean="0">
                  <a:latin typeface="黑体" panose="02010609060101010101" charset="-122"/>
                  <a:ea typeface="黑体" panose="02010609060101010101" charset="-122"/>
                  <a:cs typeface="黑体" panose="02010609060101010101" charset="-122"/>
                  <a:sym typeface="Times New Roman" panose="02020603050405020304"/>
                </a:rPr>
                <a:t>，</a:t>
              </a:r>
              <a:r>
                <a:rPr lang="en-US" altLang="zh-CN" sz="2400" strike="noStrike" kern="100" noProof="1" dirty="0" err="1" smtClean="0">
                  <a:latin typeface="黑体" panose="02010609060101010101" charset="-122"/>
                  <a:ea typeface="黑体" panose="02010609060101010101" charset="-122"/>
                  <a:cs typeface="黑体" panose="02010609060101010101" charset="-122"/>
                  <a:sym typeface="Times New Roman" panose="02020603050405020304"/>
                </a:rPr>
                <a:t>严格遵照所列单位名单</a:t>
              </a:r>
              <a:r>
                <a:rPr lang="en-US" altLang="zh-CN" sz="2400" strike="noStrike" kern="100" noProof="1" dirty="0" err="1">
                  <a:latin typeface="黑体" panose="02010609060101010101" charset="-122"/>
                  <a:ea typeface="黑体" panose="02010609060101010101" charset="-122"/>
                  <a:cs typeface="黑体" panose="02010609060101010101" charset="-122"/>
                  <a:sym typeface="Times New Roman" panose="02020603050405020304"/>
                </a:rPr>
                <a:t>，不任意扩大范围</a:t>
              </a:r>
              <a:r>
                <a:rPr lang="en-US" altLang="zh-CN" sz="2400" strike="noStrike" kern="100" noProof="1" dirty="0" smtClean="0">
                  <a:latin typeface="黑体" panose="02010609060101010101" charset="-122"/>
                  <a:ea typeface="黑体" panose="02010609060101010101" charset="-122"/>
                  <a:cs typeface="黑体" panose="02010609060101010101" charset="-122"/>
                  <a:sym typeface="Times New Roman" panose="02020603050405020304"/>
                </a:rPr>
                <a:t>。</a:t>
              </a:r>
              <a:endParaRPr lang="en-US" altLang="zh-CN" sz="2400" strike="noStrike" kern="100" noProof="1" dirty="0" smtClean="0">
                <a:latin typeface="黑体" panose="02010609060101010101" charset="-122"/>
                <a:ea typeface="黑体" panose="02010609060101010101" charset="-122"/>
                <a:cs typeface="黑体" panose="02010609060101010101" charset="-122"/>
                <a:sym typeface="Times New Roman" panose="02020603050405020304"/>
              </a:endParaRPr>
            </a:p>
            <a:p>
              <a:pPr indent="306070" algn="just" fontAlgn="base"/>
              <a:r>
                <a:rPr lang="en-US" altLang="zh-CN" sz="2400" b="1" strike="noStrike" kern="100" noProof="1" dirty="0" smtClean="0">
                  <a:latin typeface="黑体" panose="02010609060101010101" charset="-122"/>
                  <a:ea typeface="黑体" panose="02010609060101010101" charset="-122"/>
                  <a:cs typeface="黑体" panose="02010609060101010101" charset="-122"/>
                  <a:sym typeface="Times New Roman" panose="02020603050405020304"/>
                </a:rPr>
                <a:t>   C </a:t>
              </a:r>
              <a:r>
                <a:rPr lang="zh-CN" altLang="en-US" sz="2400" b="1" strike="noStrike" kern="100" noProof="1" dirty="0" smtClean="0">
                  <a:latin typeface="黑体" panose="02010609060101010101" charset="-122"/>
                  <a:ea typeface="黑体" panose="02010609060101010101" charset="-122"/>
                  <a:cs typeface="黑体" panose="02010609060101010101" charset="-122"/>
                  <a:sym typeface="Times New Roman" panose="02020603050405020304"/>
                </a:rPr>
                <a:t>有严格的级别限制。</a:t>
              </a:r>
              <a:r>
                <a:rPr lang="en-US" altLang="zh-CN" sz="2400" b="1" strike="noStrike" kern="100" noProof="1" dirty="0" smtClean="0">
                  <a:latin typeface="黑体" panose="02010609060101010101" charset="-122"/>
                  <a:ea typeface="黑体" panose="02010609060101010101" charset="-122"/>
                  <a:cs typeface="黑体" panose="02010609060101010101" charset="-122"/>
                  <a:sym typeface="Times New Roman" panose="02020603050405020304"/>
                </a:rPr>
                <a:t> </a:t>
              </a:r>
              <a:endParaRPr lang="en-US" altLang="zh-CN" sz="2400" b="1" strike="noStrike" kern="100" noProof="1" dirty="0" smtClean="0">
                <a:latin typeface="黑体" panose="02010609060101010101" charset="-122"/>
                <a:ea typeface="黑体" panose="02010609060101010101" charset="-122"/>
                <a:cs typeface="黑体" panose="02010609060101010101" charset="-122"/>
                <a:sym typeface="Times New Roman" panose="02020603050405020304"/>
              </a:endParaRPr>
            </a:p>
            <a:p>
              <a:pPr indent="306070" algn="just" fontAlgn="base"/>
              <a:endParaRPr lang="en-US" altLang="zh-CN" sz="2400" strike="noStrike" kern="100" noProof="1" dirty="0">
                <a:latin typeface="黑体" panose="02010609060101010101" charset="-122"/>
                <a:ea typeface="黑体" panose="02010609060101010101" charset="-122"/>
                <a:cs typeface="黑体" panose="02010609060101010101" charset="-122"/>
                <a:sym typeface="Times New Roman" panose="02020603050405020304"/>
              </a:endParaRPr>
            </a:p>
            <a:p>
              <a:pPr indent="306070" algn="just" fontAlgn="base"/>
              <a:r>
                <a:rPr lang="en-US" altLang="zh-CN" sz="2400" b="1" strike="noStrike" kern="100" noProof="1" dirty="0">
                  <a:solidFill>
                    <a:srgbClr val="FF0000"/>
                  </a:solidFill>
                  <a:latin typeface="黑体" panose="02010609060101010101" charset="-122"/>
                  <a:ea typeface="黑体" panose="02010609060101010101" charset="-122"/>
                  <a:cs typeface="黑体" panose="02010609060101010101" charset="-122"/>
                  <a:sym typeface="Times New Roman" panose="02020603050405020304"/>
                </a:rPr>
                <a:t>  </a:t>
              </a:r>
              <a:endParaRPr lang="zh-CN" altLang="en-US" sz="2400" strike="noStrike" kern="100" noProof="1" dirty="0">
                <a:solidFill>
                  <a:schemeClr val="tx1"/>
                </a:solidFill>
                <a:latin typeface="黑体" panose="02010609060101010101" charset="-122"/>
                <a:ea typeface="黑体" panose="02010609060101010101" charset="-122"/>
                <a:cs typeface="黑体" panose="02010609060101010101" charset="-122"/>
                <a:sym typeface="Times New Roman" panose="02020603050405020304"/>
              </a:endParaRPr>
            </a:p>
          </p:txBody>
        </p:sp>
        <p:sp>
          <p:nvSpPr>
            <p:cNvPr id="4" name="流程图: 文档 15"/>
            <p:cNvSpPr/>
            <p:nvPr/>
          </p:nvSpPr>
          <p:spPr>
            <a:xfrm>
              <a:off x="3615" y="258355"/>
              <a:ext cx="6296" cy="349"/>
            </a:xfrm>
            <a:prstGeom prst="flowChartDocument">
              <a:avLst/>
            </a:prstGeom>
            <a:solidFill>
              <a:schemeClr val="bg2">
                <a:lumMod val="50000"/>
              </a:schemeClr>
            </a:solidFill>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0" rIns="0" bIns="0" numCol="1" spcCol="0" rtlCol="0" fromWordArt="false" anchor="ctr" anchorCtr="false" forceAA="false" compatLnSpc="true">
              <a:noAutofit/>
            </a:bodyPr>
            <a:p>
              <a:pPr algn="just" fontAlgn="base"/>
              <a:r>
                <a:rPr lang="en-US" altLang="zh-CN" sz="2400" b="1" strike="noStrike" kern="100" noProof="1">
                  <a:latin typeface="黑体" panose="02010609060101010101" charset="-122"/>
                  <a:ea typeface="黑体" panose="02010609060101010101" charset="-122"/>
                  <a:cs typeface="楷体" panose="02010609060101010101" charset="-122"/>
                  <a:sym typeface="Times New Roman" panose="02020603050405020304"/>
                </a:rPr>
                <a:t>垂直管理机构认定视同法人单位的要点</a:t>
              </a:r>
              <a:endParaRPr lang="en-US" altLang="zh-CN" sz="2400" b="1" strike="noStrike" kern="100" noProof="1">
                <a:latin typeface="黑体" panose="02010609060101010101" charset="-122"/>
                <a:ea typeface="黑体" panose="02010609060101010101" charset="-122"/>
                <a:cs typeface="楷体" panose="02010609060101010101" charset="-122"/>
                <a:sym typeface="Times New Roman" panose="02020603050405020304"/>
              </a:endParaRPr>
            </a:p>
          </p:txBody>
        </p:sp>
      </p:grpSp>
      <p:pic>
        <p:nvPicPr>
          <p:cNvPr id="23559" name="图片 6" descr="五经普LOGO透明底（长）"/>
          <p:cNvPicPr>
            <a:picLocks noChangeAspect="true"/>
          </p:cNvPicPr>
          <p:nvPr/>
        </p:nvPicPr>
        <p:blipFill>
          <a:blip r:embed="rId2"/>
          <a:stretch>
            <a:fillRect/>
          </a:stretch>
        </p:blipFill>
        <p:spPr>
          <a:xfrm>
            <a:off x="-76200" y="-225425"/>
            <a:ext cx="3695700" cy="1155700"/>
          </a:xfrm>
          <a:prstGeom prst="rect">
            <a:avLst/>
          </a:prstGeom>
          <a:noFill/>
          <a:ln w="9525">
            <a:noFill/>
          </a:ln>
        </p:spPr>
      </p:pic>
      <p:cxnSp>
        <p:nvCxnSpPr>
          <p:cNvPr id="8" name="直接连接符 7"/>
          <p:cNvCxnSpPr/>
          <p:nvPr/>
        </p:nvCxnSpPr>
        <p:spPr>
          <a:xfrm>
            <a:off x="0" y="6715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文本框 16"/>
          <p:cNvSpPr txBox="true"/>
          <p:nvPr/>
        </p:nvSpPr>
        <p:spPr>
          <a:xfrm>
            <a:off x="930275" y="1404938"/>
            <a:ext cx="2030413" cy="461962"/>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charset="-122"/>
              </a:rPr>
              <a:t>这里添加标题</a:t>
            </a:r>
            <a:endParaRPr lang="zh-CN" altLang="en-US" sz="2400" b="1" dirty="0">
              <a:solidFill>
                <a:schemeClr val="bg1"/>
              </a:solidFill>
              <a:latin typeface="Arial" panose="02080604020202020204" pitchFamily="34" charset="0"/>
              <a:ea typeface="微软雅黑" panose="020B0503020204020204" charset="-122"/>
            </a:endParaRPr>
          </a:p>
        </p:txBody>
      </p:sp>
      <p:pic>
        <p:nvPicPr>
          <p:cNvPr id="24578"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nvGrpSpPr>
          <p:cNvPr id="24580" name="组合 168"/>
          <p:cNvGrpSpPr/>
          <p:nvPr/>
        </p:nvGrpSpPr>
        <p:grpSpPr>
          <a:xfrm>
            <a:off x="1752600" y="862013"/>
            <a:ext cx="8982075" cy="5773737"/>
            <a:chOff x="3615" y="258355"/>
            <a:chExt cx="9559" cy="2965"/>
          </a:xfrm>
        </p:grpSpPr>
        <p:sp>
          <p:nvSpPr>
            <p:cNvPr id="3" name="矩形 48"/>
            <p:cNvSpPr/>
            <p:nvPr/>
          </p:nvSpPr>
          <p:spPr>
            <a:xfrm>
              <a:off x="3615" y="258355"/>
              <a:ext cx="9559" cy="2965"/>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false" anchor="ctr" anchorCtr="false" forceAA="false" compatLnSpc="true">
              <a:noAutofit/>
            </a:bodyPr>
            <a:p>
              <a:pPr indent="306070" algn="just" fontAlgn="base"/>
              <a:r>
                <a:rPr lang="en-US" altLang="zh-CN" sz="2400" b="1" strike="noStrike" kern="100" noProof="1" dirty="0">
                  <a:latin typeface="黑体" panose="02010609060101010101" charset="-122"/>
                  <a:ea typeface="黑体" panose="02010609060101010101" charset="-122"/>
                  <a:cs typeface="黑体" panose="02010609060101010101" charset="-122"/>
                  <a:sym typeface="Times New Roman" panose="02020603050405020304"/>
                </a:rPr>
                <a:t>    </a:t>
              </a:r>
              <a:endParaRPr lang="en-US" altLang="zh-CN" sz="2400" b="1" strike="noStrike" kern="100" noProof="1" dirty="0">
                <a:latin typeface="黑体" panose="02010609060101010101" charset="-122"/>
                <a:ea typeface="黑体" panose="02010609060101010101" charset="-122"/>
                <a:cs typeface="黑体" panose="02010609060101010101" charset="-122"/>
                <a:sym typeface="Times New Roman" panose="02020603050405020304"/>
              </a:endParaRPr>
            </a:p>
            <a:p>
              <a:pPr indent="306070" algn="just" fontAlgn="base"/>
              <a:r>
                <a:rPr lang="en-US" altLang="zh-CN" sz="2400" b="1" strike="noStrike" kern="100" noProof="1" dirty="0">
                  <a:latin typeface="黑体" panose="02010609060101010101" charset="-122"/>
                  <a:ea typeface="黑体" panose="02010609060101010101" charset="-122"/>
                  <a:cs typeface="黑体" panose="02010609060101010101" charset="-122"/>
                  <a:sym typeface="Times New Roman" panose="02020603050405020304"/>
                </a:rPr>
                <a:t>   </a:t>
              </a:r>
              <a:r>
                <a:rPr lang="en-US" altLang="zh-CN" sz="2400" b="1" strike="noStrike" kern="100" noProof="1" dirty="0" smtClean="0">
                  <a:latin typeface="黑体" panose="02010609060101010101" charset="-122"/>
                  <a:ea typeface="黑体" panose="02010609060101010101" charset="-122"/>
                  <a:cs typeface="黑体" panose="02010609060101010101" charset="-122"/>
                  <a:sym typeface="Times New Roman" panose="02020603050405020304"/>
                </a:rPr>
                <a:t>A </a:t>
              </a:r>
              <a:r>
                <a:rPr lang="zh-CN" altLang="en-US" sz="2400" b="1" strike="noStrike" kern="100" noProof="1" dirty="0" smtClean="0">
                  <a:latin typeface="黑体" panose="02010609060101010101" charset="-122"/>
                  <a:ea typeface="黑体" panose="02010609060101010101" charset="-122"/>
                  <a:cs typeface="黑体" panose="02010609060101010101" charset="-122"/>
                  <a:sym typeface="Times New Roman" panose="02020603050405020304"/>
                </a:rPr>
                <a:t>涉及行业领域仅限于：</a:t>
              </a:r>
              <a:r>
                <a:rPr lang="zh-CN" altLang="en-US" sz="2400" strike="noStrike" kern="100" noProof="1" dirty="0">
                  <a:latin typeface="黑体" panose="02010609060101010101" charset="-122"/>
                  <a:ea typeface="黑体" panose="02010609060101010101" charset="-122"/>
                  <a:cs typeface="黑体" panose="02010609060101010101" charset="-122"/>
                  <a:sym typeface="Times New Roman" panose="02020603050405020304"/>
                </a:rPr>
                <a:t>石油和天然气开采业、百货零售业和超级市场零售业、汽车整车制造行业</a:t>
              </a:r>
              <a:endParaRPr lang="zh-CN" altLang="en-US" sz="2400" b="1" strike="noStrike" kern="100" noProof="1" dirty="0">
                <a:latin typeface="黑体" panose="02010609060101010101" charset="-122"/>
                <a:ea typeface="黑体" panose="02010609060101010101" charset="-122"/>
                <a:cs typeface="黑体" panose="02010609060101010101" charset="-122"/>
                <a:sym typeface="Times New Roman" panose="02020603050405020304"/>
              </a:endParaRPr>
            </a:p>
            <a:p>
              <a:pPr indent="306070" algn="just" fontAlgn="base"/>
              <a:r>
                <a:rPr lang="zh-CN" altLang="en-US" sz="2400" b="1" strike="noStrike" kern="100" noProof="1" dirty="0" smtClean="0">
                  <a:latin typeface="黑体" panose="02010609060101010101" charset="-122"/>
                  <a:ea typeface="黑体" panose="02010609060101010101" charset="-122"/>
                  <a:cs typeface="黑体" panose="02010609060101010101" charset="-122"/>
                  <a:sym typeface="Times New Roman" panose="02020603050405020304"/>
                </a:rPr>
                <a:t>   </a:t>
              </a:r>
              <a:r>
                <a:rPr lang="en-US" altLang="zh-CN" sz="2400" b="1" strike="noStrike" kern="100" noProof="1" dirty="0" smtClean="0">
                  <a:latin typeface="黑体" panose="02010609060101010101" charset="-122"/>
                  <a:ea typeface="黑体" panose="02010609060101010101" charset="-122"/>
                  <a:cs typeface="黑体" panose="02010609060101010101" charset="-122"/>
                  <a:sym typeface="Times New Roman" panose="02020603050405020304"/>
                </a:rPr>
                <a:t>B</a:t>
              </a:r>
              <a:r>
                <a:rPr lang="en-US" altLang="zh-CN" sz="2400" strike="noStrike" kern="100" noProof="1" dirty="0" smtClean="0">
                  <a:latin typeface="黑体" panose="02010609060101010101" charset="-122"/>
                  <a:ea typeface="黑体" panose="02010609060101010101" charset="-122"/>
                  <a:cs typeface="黑体" panose="02010609060101010101" charset="-122"/>
                  <a:sym typeface="Times New Roman" panose="02020603050405020304"/>
                </a:rPr>
                <a:t> 石油和天然气开采业、百货零售业和超级市场零售业法人单位</a:t>
              </a:r>
              <a:r>
                <a:rPr lang="zh-CN" altLang="en-US" sz="2400" strike="noStrike" kern="100" noProof="1" dirty="0" smtClean="0">
                  <a:latin typeface="黑体" panose="02010609060101010101" charset="-122"/>
                  <a:ea typeface="黑体" panose="02010609060101010101" charset="-122"/>
                  <a:cs typeface="黑体" panose="02010609060101010101" charset="-122"/>
                  <a:sym typeface="Times New Roman" panose="02020603050405020304"/>
                </a:rPr>
                <a:t>跨省分支机构符合条件的，按</a:t>
              </a:r>
              <a:r>
                <a:rPr sz="2400" strike="noStrike" kern="100" noProof="1">
                  <a:latin typeface="黑体" panose="02010609060101010101" charset="-122"/>
                  <a:ea typeface="黑体" panose="02010609060101010101" charset="-122"/>
                  <a:cs typeface="黑体" panose="02010609060101010101" charset="-122"/>
                  <a:sym typeface="Times New Roman" panose="02020603050405020304"/>
                </a:rPr>
                <a:t>《国家统计局办公室关于印发跨省分支机构视同法人单位统计审批管理办法的通知》（国统办字〔2013〕35号）</a:t>
              </a:r>
              <a:r>
                <a:rPr lang="zh-CN" sz="2400" strike="noStrike" kern="100" noProof="1">
                  <a:latin typeface="黑体" panose="02010609060101010101" charset="-122"/>
                  <a:ea typeface="黑体" panose="02010609060101010101" charset="-122"/>
                  <a:cs typeface="黑体" panose="02010609060101010101" charset="-122"/>
                  <a:sym typeface="Times New Roman" panose="02020603050405020304"/>
                </a:rPr>
                <a:t>规定</a:t>
              </a:r>
              <a:r>
                <a:rPr lang="zh-CN" sz="2400" strike="noStrike" kern="100" noProof="1">
                  <a:solidFill>
                    <a:srgbClr val="FF0000"/>
                  </a:solidFill>
                  <a:latin typeface="黑体" panose="02010609060101010101" charset="-122"/>
                  <a:ea typeface="黑体" panose="02010609060101010101" charset="-122"/>
                  <a:cs typeface="黑体" panose="02010609060101010101" charset="-122"/>
                  <a:sym typeface="Times New Roman" panose="02020603050405020304"/>
                </a:rPr>
                <a:t>申请</a:t>
              </a:r>
              <a:r>
                <a:rPr lang="zh-CN" sz="2400" strike="noStrike" kern="100" noProof="1">
                  <a:latin typeface="黑体" panose="02010609060101010101" charset="-122"/>
                  <a:ea typeface="黑体" panose="02010609060101010101" charset="-122"/>
                  <a:cs typeface="黑体" panose="02010609060101010101" charset="-122"/>
                  <a:sym typeface="Times New Roman" panose="02020603050405020304"/>
                </a:rPr>
                <a:t>视同法人。</a:t>
              </a:r>
              <a:endParaRPr lang="zh-CN" sz="2400" strike="noStrike" kern="100" noProof="1">
                <a:latin typeface="黑体" panose="02010609060101010101" charset="-122"/>
                <a:ea typeface="黑体" panose="02010609060101010101" charset="-122"/>
                <a:cs typeface="黑体" panose="02010609060101010101" charset="-122"/>
                <a:sym typeface="Times New Roman" panose="02020603050405020304"/>
              </a:endParaRPr>
            </a:p>
            <a:p>
              <a:pPr indent="306070" algn="just" fontAlgn="base"/>
              <a:r>
                <a:rPr lang="en-US" altLang="zh-CN" sz="2400" b="1" strike="noStrike" kern="100" noProof="1" dirty="0" smtClean="0">
                  <a:latin typeface="黑体" panose="02010609060101010101" charset="-122"/>
                  <a:ea typeface="黑体" panose="02010609060101010101" charset="-122"/>
                  <a:cs typeface="黑体" panose="02010609060101010101" charset="-122"/>
                  <a:sym typeface="Times New Roman" panose="02020603050405020304"/>
                </a:rPr>
                <a:t>   C </a:t>
              </a:r>
              <a:r>
                <a:rPr lang="zh-CN" altLang="en-US" sz="2400" strike="noStrike" kern="100" noProof="1" dirty="0" smtClean="0">
                  <a:latin typeface="黑体" panose="02010609060101010101" charset="-122"/>
                  <a:ea typeface="黑体" panose="02010609060101010101" charset="-122"/>
                  <a:cs typeface="黑体" panose="02010609060101010101" charset="-122"/>
                  <a:sym typeface="Times New Roman" panose="02020603050405020304"/>
                </a:rPr>
                <a:t>符合条件的</a:t>
              </a:r>
              <a:r>
                <a:rPr lang="zh-CN" altLang="en-US" sz="2400" strike="noStrike" kern="100" noProof="1" dirty="0">
                  <a:latin typeface="黑体" panose="02010609060101010101" charset="-122"/>
                  <a:ea typeface="黑体" panose="02010609060101010101" charset="-122"/>
                  <a:cs typeface="黑体" panose="02010609060101010101" charset="-122"/>
                  <a:sym typeface="Times New Roman" panose="02020603050405020304"/>
                </a:rPr>
                <a:t>汽车整车制造行业产业活动单位视同法人单位按经营地在地原则进行统计。</a:t>
              </a:r>
              <a:endParaRPr lang="zh-CN" altLang="en-US" sz="2400" strike="noStrike" kern="100" noProof="1" dirty="0">
                <a:latin typeface="黑体" panose="02010609060101010101" charset="-122"/>
                <a:ea typeface="黑体" panose="02010609060101010101" charset="-122"/>
                <a:cs typeface="黑体" panose="02010609060101010101" charset="-122"/>
                <a:sym typeface="Times New Roman" panose="02020603050405020304"/>
              </a:endParaRPr>
            </a:p>
            <a:p>
              <a:pPr indent="306070" algn="just" fontAlgn="base"/>
              <a:r>
                <a:rPr lang="en-US" altLang="zh-CN" sz="2400" strike="noStrike" kern="100" noProof="1" dirty="0">
                  <a:latin typeface="黑体" panose="02010609060101010101" charset="-122"/>
                  <a:ea typeface="黑体" panose="02010609060101010101" charset="-122"/>
                  <a:cs typeface="黑体" panose="02010609060101010101" charset="-122"/>
                  <a:sym typeface="Times New Roman" panose="02020603050405020304"/>
                </a:rPr>
                <a:t>     跨地区水利系统的分支机构</a:t>
              </a:r>
              <a:r>
                <a:rPr lang="zh-CN" altLang="en-US" sz="2400" strike="noStrike" kern="100" noProof="1" dirty="0">
                  <a:latin typeface="黑体" panose="02010609060101010101" charset="-122"/>
                  <a:ea typeface="黑体" panose="02010609060101010101" charset="-122"/>
                  <a:cs typeface="黑体" panose="02010609060101010101" charset="-122"/>
                  <a:sym typeface="Times New Roman" panose="02020603050405020304"/>
                </a:rPr>
                <a:t>。凡跨县级以上行政区划的流域水利管理机构的县级及以上分支机构（河务局、处、所），均视同法人单位。</a:t>
              </a:r>
              <a:endParaRPr lang="zh-CN" altLang="en-US" sz="2400" strike="noStrike" kern="100" noProof="1" dirty="0">
                <a:latin typeface="黑体" panose="02010609060101010101" charset="-122"/>
                <a:ea typeface="黑体" panose="02010609060101010101" charset="-122"/>
                <a:cs typeface="黑体" panose="02010609060101010101" charset="-122"/>
                <a:sym typeface="Times New Roman" panose="02020603050405020304"/>
              </a:endParaRPr>
            </a:p>
          </p:txBody>
        </p:sp>
        <p:sp>
          <p:nvSpPr>
            <p:cNvPr id="4" name="流程图: 文档 15"/>
            <p:cNvSpPr/>
            <p:nvPr/>
          </p:nvSpPr>
          <p:spPr>
            <a:xfrm>
              <a:off x="3615" y="258355"/>
              <a:ext cx="6296" cy="349"/>
            </a:xfrm>
            <a:prstGeom prst="flowChartDocument">
              <a:avLst/>
            </a:prstGeom>
            <a:solidFill>
              <a:schemeClr val="bg2">
                <a:lumMod val="50000"/>
              </a:schemeClr>
            </a:solidFill>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0" rIns="0" bIns="0" numCol="1" spcCol="0" rtlCol="0" fromWordArt="false" anchor="ctr" anchorCtr="false" forceAA="false" compatLnSpc="true">
              <a:noAutofit/>
            </a:bodyPr>
            <a:p>
              <a:pPr algn="just" fontAlgn="base"/>
              <a:r>
                <a:rPr lang="en-US" altLang="zh-CN" sz="2400" b="1" strike="noStrike" kern="100" noProof="1">
                  <a:latin typeface="黑体" panose="02010609060101010101" charset="-122"/>
                  <a:ea typeface="黑体" panose="02010609060101010101" charset="-122"/>
                  <a:cs typeface="楷体" panose="02010609060101010101" charset="-122"/>
                  <a:sym typeface="Times New Roman" panose="02020603050405020304"/>
                </a:rPr>
                <a:t>跨省分支机构视同法人单位</a:t>
              </a:r>
              <a:r>
                <a:rPr lang="zh-CN" altLang="en-US" sz="2400" b="1" strike="noStrike" kern="100" noProof="1">
                  <a:latin typeface="黑体" panose="02010609060101010101" charset="-122"/>
                  <a:ea typeface="黑体" panose="02010609060101010101" charset="-122"/>
                  <a:cs typeface="楷体" panose="02010609060101010101" charset="-122"/>
                  <a:sym typeface="Times New Roman" panose="02020603050405020304"/>
                </a:rPr>
                <a:t>统计</a:t>
              </a:r>
              <a:r>
                <a:rPr lang="en-US" altLang="zh-CN" sz="2400" b="1" strike="noStrike" kern="100" noProof="1">
                  <a:latin typeface="黑体" panose="02010609060101010101" charset="-122"/>
                  <a:ea typeface="黑体" panose="02010609060101010101" charset="-122"/>
                  <a:cs typeface="楷体" panose="02010609060101010101" charset="-122"/>
                  <a:sym typeface="Times New Roman" panose="02020603050405020304"/>
                </a:rPr>
                <a:t>的要点</a:t>
              </a:r>
              <a:endParaRPr lang="en-US" altLang="zh-CN" sz="2400" b="1" strike="noStrike" kern="100" noProof="1">
                <a:latin typeface="黑体" panose="02010609060101010101" charset="-122"/>
                <a:ea typeface="黑体" panose="02010609060101010101" charset="-122"/>
                <a:cs typeface="楷体" panose="02010609060101010101" charset="-122"/>
                <a:sym typeface="Times New Roman" panose="02020603050405020304"/>
              </a:endParaRPr>
            </a:p>
          </p:txBody>
        </p:sp>
      </p:grpSp>
      <p:pic>
        <p:nvPicPr>
          <p:cNvPr id="24583" name="图片 6" descr="五经普LOGO透明底（长）"/>
          <p:cNvPicPr>
            <a:picLocks noChangeAspect="true"/>
          </p:cNvPicPr>
          <p:nvPr/>
        </p:nvPicPr>
        <p:blipFill>
          <a:blip r:embed="rId2"/>
          <a:stretch>
            <a:fillRect/>
          </a:stretch>
        </p:blipFill>
        <p:spPr>
          <a:xfrm>
            <a:off x="-76200" y="-225425"/>
            <a:ext cx="3695700" cy="1155700"/>
          </a:xfrm>
          <a:prstGeom prst="rect">
            <a:avLst/>
          </a:prstGeom>
          <a:noFill/>
          <a:ln w="9525">
            <a:noFill/>
          </a:ln>
        </p:spPr>
      </p:pic>
      <p:cxnSp>
        <p:nvCxnSpPr>
          <p:cNvPr id="8" name="直接连接符 7"/>
          <p:cNvCxnSpPr/>
          <p:nvPr/>
        </p:nvCxnSpPr>
        <p:spPr>
          <a:xfrm>
            <a:off x="0" y="6715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4585" name="文本框 1"/>
          <p:cNvSpPr txBox="true"/>
          <p:nvPr/>
        </p:nvSpPr>
        <p:spPr>
          <a:xfrm>
            <a:off x="2490788" y="4830763"/>
            <a:ext cx="411162" cy="368300"/>
          </a:xfrm>
          <a:prstGeom prst="rect">
            <a:avLst/>
          </a:prstGeom>
          <a:noFill/>
          <a:ln w="9525">
            <a:noFill/>
          </a:ln>
        </p:spPr>
        <p:txBody>
          <a:bodyPr wrap="none" anchor="t" anchorCtr="false">
            <a:spAutoFit/>
          </a:bodyPr>
          <a:p>
            <a:r>
              <a:rPr lang="zh-CN" altLang="en-US">
                <a:latin typeface="东文宋体" charset="0"/>
                <a:ea typeface="微软雅黑" panose="020B0503020204020204" charset="-122"/>
              </a:rPr>
              <a:t>※</a:t>
            </a:r>
            <a:endParaRPr lang="zh-CN" altLang="en-US">
              <a:latin typeface="东文宋体" charset="0"/>
              <a:ea typeface="东文宋体"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文本框 16"/>
          <p:cNvSpPr txBox="true"/>
          <p:nvPr/>
        </p:nvSpPr>
        <p:spPr>
          <a:xfrm>
            <a:off x="930275" y="1404938"/>
            <a:ext cx="2030413" cy="461962"/>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charset="-122"/>
              </a:rPr>
              <a:t>这里添加标题</a:t>
            </a:r>
            <a:endParaRPr lang="zh-CN" altLang="en-US" sz="2400" b="1" dirty="0">
              <a:solidFill>
                <a:schemeClr val="bg1"/>
              </a:solidFill>
              <a:latin typeface="Arial" panose="02080604020202020204" pitchFamily="34" charset="0"/>
              <a:ea typeface="微软雅黑" panose="020B0503020204020204" charset="-122"/>
            </a:endParaRPr>
          </a:p>
        </p:txBody>
      </p:sp>
      <p:pic>
        <p:nvPicPr>
          <p:cNvPr id="25602"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5604" name="角丸四角形 1"/>
          <p:cNvSpPr/>
          <p:nvPr/>
        </p:nvSpPr>
        <p:spPr>
          <a:xfrm>
            <a:off x="1004888" y="1149350"/>
            <a:ext cx="5434012" cy="5316538"/>
          </a:xfrm>
          <a:prstGeom prst="roundRect">
            <a:avLst>
              <a:gd name="adj" fmla="val 8759"/>
            </a:avLst>
          </a:prstGeom>
          <a:solidFill>
            <a:schemeClr val="accent1">
              <a:alpha val="25000"/>
            </a:schemeClr>
          </a:solidFill>
          <a:ln w="9525" cap="flat" cmpd="sng">
            <a:solidFill>
              <a:schemeClr val="tx1"/>
            </a:solidFill>
            <a:prstDash val="solid"/>
            <a:round/>
            <a:headEnd type="none" w="med" len="med"/>
            <a:tailEnd type="none" w="med" len="med"/>
          </a:ln>
        </p:spPr>
        <p:txBody>
          <a:bodyPr wrap="square" lIns="91440" tIns="45720" rIns="91440" bIns="45720" anchor="t" anchorCtr="false"/>
          <a:p>
            <a:pPr eaLnBrk="0" hangingPunct="0">
              <a:buClrTx/>
              <a:buFontTx/>
            </a:pPr>
            <a:endParaRPr lang="ja-JP" altLang="en-US" sz="2800">
              <a:latin typeface="Arial" panose="02080604020202020204" pitchFamily="34" charset="0"/>
              <a:ea typeface="微软雅黑" panose="020B0503020204020204" charset="-122"/>
            </a:endParaRPr>
          </a:p>
        </p:txBody>
      </p:sp>
      <p:sp>
        <p:nvSpPr>
          <p:cNvPr id="25605" name="テキスト ボックス 7"/>
          <p:cNvSpPr txBox="true"/>
          <p:nvPr/>
        </p:nvSpPr>
        <p:spPr>
          <a:xfrm>
            <a:off x="1346200" y="1490663"/>
            <a:ext cx="5094288" cy="3397250"/>
          </a:xfrm>
          <a:prstGeom prst="rect">
            <a:avLst/>
          </a:prstGeom>
          <a:solidFill>
            <a:srgbClr val="D6E6F4"/>
          </a:solidFill>
          <a:ln w="9525">
            <a:noFill/>
          </a:ln>
        </p:spPr>
        <p:txBody>
          <a:bodyPr wrap="square" anchor="t" anchorCtr="false"/>
          <a:p>
            <a:pPr algn="ctr"/>
            <a:r>
              <a:rPr lang="zh-CN" altLang="en-US" sz="2800" dirty="0">
                <a:latin typeface="黑体" panose="02010609060101010101" charset="-122"/>
                <a:ea typeface="黑体" panose="02010609060101010101" charset="-122"/>
                <a:sym typeface="微软雅黑" panose="020B0503020204020204" charset="-122"/>
              </a:rPr>
              <a:t>单位清查中的企业法人</a:t>
            </a:r>
            <a:endParaRPr lang="zh-CN" altLang="en-US" sz="2800" dirty="0">
              <a:latin typeface="黑体" panose="02010609060101010101" charset="-122"/>
              <a:ea typeface="黑体" panose="02010609060101010101" charset="-122"/>
            </a:endParaRPr>
          </a:p>
          <a:p>
            <a:endParaRPr lang="zh-CN" altLang="ja-JP" sz="2800" u="sng" dirty="0">
              <a:latin typeface="等线" panose="02010600030101010101" charset="-122"/>
              <a:ea typeface="等线" panose="02010600030101010101" charset="-122"/>
            </a:endParaRPr>
          </a:p>
          <a:p>
            <a:r>
              <a:rPr lang="zh-CN" altLang="ja-JP" sz="2800" u="sng" dirty="0">
                <a:latin typeface="等线" panose="02010600030101010101" charset="-122"/>
                <a:ea typeface="等线" panose="02010600030101010101" charset="-122"/>
              </a:rPr>
              <a:t>法人：</a:t>
            </a:r>
            <a:endParaRPr lang="zh-CN" altLang="ja-JP" sz="2800" u="sng" dirty="0">
              <a:latin typeface="等线" panose="02010600030101010101" charset="-122"/>
              <a:ea typeface="等线" panose="02010600030101010101" charset="-122"/>
            </a:endParaRPr>
          </a:p>
          <a:p>
            <a:r>
              <a:rPr lang="zh-CN" altLang="ja-JP" sz="2800" dirty="0">
                <a:latin typeface="等线" panose="02010600030101010101" charset="-122"/>
                <a:ea typeface="等线" panose="02010600030101010101" charset="-122"/>
              </a:rPr>
              <a:t>       </a:t>
            </a:r>
            <a:r>
              <a:rPr lang="zh-CN" altLang="ja-JP" sz="2800" u="sng" dirty="0">
                <a:latin typeface="等线" panose="02010600030101010101" charset="-122"/>
                <a:ea typeface="等线" panose="02010600030101010101" charset="-122"/>
              </a:rPr>
              <a:t>有限责任公司</a:t>
            </a:r>
            <a:endParaRPr lang="zh-CN" altLang="ja-JP" sz="2800" u="sng" dirty="0">
              <a:latin typeface="等线" panose="02010600030101010101" charset="-122"/>
              <a:ea typeface="等线" panose="02010600030101010101" charset="-122"/>
            </a:endParaRPr>
          </a:p>
          <a:p>
            <a:r>
              <a:rPr lang="zh-CN" altLang="ja-JP" sz="2800" dirty="0">
                <a:latin typeface="等线" panose="02010600030101010101" charset="-122"/>
                <a:ea typeface="等线" panose="02010600030101010101" charset="-122"/>
              </a:rPr>
              <a:t>       </a:t>
            </a:r>
            <a:r>
              <a:rPr lang="zh-CN" altLang="ja-JP" sz="2800" u="sng" dirty="0">
                <a:latin typeface="等线" panose="02010600030101010101" charset="-122"/>
                <a:ea typeface="等线" panose="02010600030101010101" charset="-122"/>
              </a:rPr>
              <a:t>股份有限公司</a:t>
            </a:r>
            <a:endParaRPr lang="zh-CN" altLang="ja-JP" sz="2800" u="sng" dirty="0">
              <a:latin typeface="等线" panose="02010600030101010101" charset="-122"/>
              <a:ea typeface="等线" panose="02010600030101010101" charset="-122"/>
            </a:endParaRPr>
          </a:p>
          <a:p>
            <a:r>
              <a:rPr lang="zh-CN" altLang="ja-JP" sz="2800" dirty="0">
                <a:latin typeface="等线" panose="02010600030101010101" charset="-122"/>
                <a:ea typeface="等线" panose="02010600030101010101" charset="-122"/>
              </a:rPr>
              <a:t>       </a:t>
            </a:r>
            <a:r>
              <a:rPr lang="zh-CN" altLang="ja-JP" sz="2800" u="sng" dirty="0">
                <a:latin typeface="等线" panose="02010600030101010101" charset="-122"/>
                <a:ea typeface="等线" panose="02010600030101010101" charset="-122"/>
              </a:rPr>
              <a:t>非公司制企业法人</a:t>
            </a:r>
            <a:endParaRPr lang="zh-CN" altLang="ja-JP" sz="2800" u="sng" dirty="0">
              <a:latin typeface="等线" panose="02010600030101010101" charset="-122"/>
              <a:ea typeface="等线" panose="02010600030101010101" charset="-122"/>
            </a:endParaRPr>
          </a:p>
          <a:p>
            <a:endParaRPr lang="zh-CN" altLang="ja-JP" sz="2800" u="sng" dirty="0">
              <a:latin typeface="等线" panose="02010600030101010101" charset="-122"/>
              <a:ea typeface="等线" panose="02010600030101010101" charset="-122"/>
            </a:endParaRPr>
          </a:p>
          <a:p>
            <a:r>
              <a:rPr lang="zh-CN" altLang="ja-JP" sz="2800" u="sng" dirty="0">
                <a:latin typeface="等线" panose="02010600030101010101" charset="-122"/>
                <a:ea typeface="等线" panose="02010600030101010101" charset="-122"/>
              </a:rPr>
              <a:t>视同法人：</a:t>
            </a:r>
            <a:endParaRPr lang="zh-CN" altLang="ja-JP" sz="2800" u="sng" dirty="0">
              <a:latin typeface="等线" panose="02010600030101010101" charset="-122"/>
              <a:ea typeface="等线" panose="02010600030101010101" charset="-122"/>
            </a:endParaRPr>
          </a:p>
          <a:p>
            <a:r>
              <a:rPr lang="zh-CN" altLang="ja-JP" sz="2800" dirty="0">
                <a:latin typeface="等线" panose="02010600030101010101" charset="-122"/>
                <a:ea typeface="等线" panose="02010600030101010101" charset="-122"/>
              </a:rPr>
              <a:t>       </a:t>
            </a:r>
            <a:r>
              <a:rPr lang="zh-CN" altLang="ja-JP" sz="2800" u="sng" dirty="0">
                <a:latin typeface="等线" panose="02010600030101010101" charset="-122"/>
                <a:ea typeface="等线" panose="02010600030101010101" charset="-122"/>
              </a:rPr>
              <a:t>特定领域跨地区分支机构</a:t>
            </a:r>
            <a:endParaRPr lang="zh-CN" altLang="ja-JP" sz="2800" u="sng" dirty="0">
              <a:latin typeface="等线" panose="02010600030101010101" charset="-122"/>
              <a:ea typeface="等线" panose="02010600030101010101" charset="-122"/>
            </a:endParaRPr>
          </a:p>
          <a:p>
            <a:endParaRPr lang="ja-JP" altLang="ja-JP" sz="2800" dirty="0">
              <a:latin typeface="等线" panose="02010600030101010101" charset="-122"/>
              <a:ea typeface="等线" panose="02010600030101010101" charset="-122"/>
            </a:endParaRPr>
          </a:p>
        </p:txBody>
      </p:sp>
      <p:sp>
        <p:nvSpPr>
          <p:cNvPr id="26" name="角丸四角形 25"/>
          <p:cNvSpPr/>
          <p:nvPr/>
        </p:nvSpPr>
        <p:spPr>
          <a:xfrm>
            <a:off x="7542213" y="1292225"/>
            <a:ext cx="4198938" cy="1824038"/>
          </a:xfrm>
          <a:prstGeom prst="roundRect">
            <a:avLst>
              <a:gd name="adj" fmla="val 5252"/>
            </a:avLst>
          </a:prstGeom>
          <a:noFill/>
          <a:ln w="28575">
            <a:solidFill>
              <a:srgbClr val="205A3E"/>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p>
            <a:pPr algn="ctr" fontAlgn="base"/>
            <a:endParaRPr kumimoji="1" lang="ja-JP" altLang="en-US" strike="noStrike" noProof="1"/>
          </a:p>
        </p:txBody>
      </p:sp>
      <p:sp>
        <p:nvSpPr>
          <p:cNvPr id="7" name="角丸四角形 23"/>
          <p:cNvSpPr/>
          <p:nvPr/>
        </p:nvSpPr>
        <p:spPr>
          <a:xfrm>
            <a:off x="7229475" y="1011238"/>
            <a:ext cx="2351088" cy="479425"/>
          </a:xfrm>
          <a:prstGeom prst="roundRect">
            <a:avLst/>
          </a:prstGeom>
          <a:ln w="28575">
            <a:solidFill>
              <a:srgbClr val="205A3E"/>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p>
            <a:pPr algn="ctr" fontAlgn="base"/>
            <a:r>
              <a:rPr kumimoji="1" lang="zh-CN" altLang="ja-JP" sz="2400" strike="noStrike" noProof="1" dirty="0">
                <a:solidFill>
                  <a:schemeClr val="tx1"/>
                </a:solidFill>
                <a:latin typeface="黑体" panose="02010609060101010101" charset="-122"/>
                <a:ea typeface="黑体" panose="02010609060101010101" charset="-122"/>
              </a:rPr>
              <a:t>识别企业法人</a:t>
            </a:r>
            <a:endParaRPr kumimoji="1" lang="zh-CN" altLang="ja-JP" sz="2400" strike="noStrike" noProof="1" dirty="0">
              <a:solidFill>
                <a:schemeClr val="tx1"/>
              </a:solidFill>
              <a:latin typeface="黑体" panose="02010609060101010101" charset="-122"/>
              <a:ea typeface="黑体" panose="02010609060101010101" charset="-122"/>
            </a:endParaRPr>
          </a:p>
        </p:txBody>
      </p:sp>
      <p:sp>
        <p:nvSpPr>
          <p:cNvPr id="25608" name="文本框 35"/>
          <p:cNvSpPr txBox="true"/>
          <p:nvPr/>
        </p:nvSpPr>
        <p:spPr>
          <a:xfrm>
            <a:off x="7754938" y="1547813"/>
            <a:ext cx="3852862" cy="1568450"/>
          </a:xfrm>
          <a:prstGeom prst="rect">
            <a:avLst/>
          </a:prstGeom>
          <a:noFill/>
          <a:ln w="9525">
            <a:noFill/>
          </a:ln>
        </p:spPr>
        <p:txBody>
          <a:bodyPr wrap="square" anchor="t" anchorCtr="false">
            <a:spAutoFit/>
          </a:bodyPr>
          <a:p>
            <a:r>
              <a:rPr lang="zh-CN" altLang="en-US" sz="2400" dirty="0">
                <a:solidFill>
                  <a:srgbClr val="205A3E"/>
                </a:solidFill>
                <a:latin typeface="黑体" panose="02010609060101010101" charset="-122"/>
                <a:ea typeface="黑体" panose="02010609060101010101" charset="-122"/>
                <a:sym typeface="微软雅黑" panose="020B0503020204020204" charset="-122"/>
              </a:rPr>
              <a:t>A 看营业执照</a:t>
            </a:r>
            <a:endParaRPr lang="zh-CN" altLang="en-US" sz="2400" dirty="0">
              <a:solidFill>
                <a:srgbClr val="205A3E"/>
              </a:solidFill>
              <a:latin typeface="黑体" panose="02010609060101010101" charset="-122"/>
              <a:ea typeface="黑体" panose="02010609060101010101" charset="-122"/>
              <a:sym typeface="微软雅黑" panose="020B0503020204020204" charset="-122"/>
            </a:endParaRPr>
          </a:p>
          <a:p>
            <a:r>
              <a:rPr lang="en-US" altLang="zh-CN" sz="2400" dirty="0">
                <a:solidFill>
                  <a:srgbClr val="205A3E"/>
                </a:solidFill>
                <a:latin typeface="黑体" panose="02010609060101010101" charset="-122"/>
                <a:ea typeface="黑体" panose="02010609060101010101" charset="-122"/>
                <a:sym typeface="微软雅黑" panose="020B0503020204020204" charset="-122"/>
              </a:rPr>
              <a:t>B </a:t>
            </a:r>
            <a:r>
              <a:rPr lang="zh-CN" altLang="en-US" sz="2400" dirty="0">
                <a:solidFill>
                  <a:srgbClr val="205A3E"/>
                </a:solidFill>
                <a:latin typeface="黑体" panose="02010609060101010101" charset="-122"/>
                <a:ea typeface="黑体" panose="02010609060101010101" charset="-122"/>
                <a:sym typeface="微软雅黑" panose="020B0503020204020204" charset="-122"/>
              </a:rPr>
              <a:t>看</a:t>
            </a:r>
            <a:r>
              <a:rPr lang="zh-CN" altLang="en-US" sz="2400" dirty="0">
                <a:solidFill>
                  <a:srgbClr val="205A3E"/>
                </a:solidFill>
                <a:latin typeface="黑体" panose="02010609060101010101" charset="-122"/>
                <a:ea typeface="黑体" panose="02010609060101010101" charset="-122"/>
                <a:sym typeface="微软雅黑" panose="020B0503020204020204" charset="-122"/>
                <a:hlinkClick r:id="rId2" action="ppaction://hlinksldjump"/>
              </a:rPr>
              <a:t>企业名称</a:t>
            </a:r>
            <a:endParaRPr lang="zh-CN" altLang="en-US" sz="2400" dirty="0">
              <a:solidFill>
                <a:srgbClr val="205A3E"/>
              </a:solidFill>
              <a:latin typeface="黑体" panose="02010609060101010101" charset="-122"/>
              <a:ea typeface="黑体" panose="02010609060101010101" charset="-122"/>
              <a:sym typeface="微软雅黑" panose="020B0503020204020204" charset="-122"/>
            </a:endParaRPr>
          </a:p>
          <a:p>
            <a:r>
              <a:rPr lang="en-US" altLang="zh-CN" sz="2400" dirty="0">
                <a:solidFill>
                  <a:srgbClr val="205A3E"/>
                </a:solidFill>
                <a:latin typeface="黑体" panose="02010609060101010101" charset="-122"/>
                <a:ea typeface="黑体" panose="02010609060101010101" charset="-122"/>
                <a:sym typeface="微软雅黑" panose="020B0503020204020204" charset="-122"/>
              </a:rPr>
              <a:t>C </a:t>
            </a:r>
            <a:r>
              <a:rPr lang="zh-CN" altLang="en-US" sz="2400" dirty="0">
                <a:solidFill>
                  <a:srgbClr val="205A3E"/>
                </a:solidFill>
                <a:latin typeface="黑体" panose="02010609060101010101" charset="-122"/>
                <a:ea typeface="黑体" panose="02010609060101010101" charset="-122"/>
                <a:sym typeface="微软雅黑" panose="020B0503020204020204" charset="-122"/>
              </a:rPr>
              <a:t>严格按照方案单位划分规定认定视同法人</a:t>
            </a:r>
            <a:endParaRPr lang="en-US" altLang="zh-CN" sz="2400" dirty="0">
              <a:solidFill>
                <a:srgbClr val="205A3E"/>
              </a:solidFill>
              <a:latin typeface="黑体" panose="02010609060101010101" charset="-122"/>
              <a:ea typeface="黑体" panose="02010609060101010101" charset="-122"/>
              <a:sym typeface="微软雅黑" panose="020B0503020204020204" charset="-122"/>
            </a:endParaRPr>
          </a:p>
        </p:txBody>
      </p:sp>
      <p:pic>
        <p:nvPicPr>
          <p:cNvPr id="25609" name="图片 7"/>
          <p:cNvPicPr>
            <a:picLocks noChangeAspect="true"/>
          </p:cNvPicPr>
          <p:nvPr/>
        </p:nvPicPr>
        <p:blipFill>
          <a:blip r:embed="rId3">
            <a:lum bright="17999"/>
          </a:blip>
          <a:stretch>
            <a:fillRect/>
          </a:stretch>
        </p:blipFill>
        <p:spPr>
          <a:xfrm>
            <a:off x="7754938" y="3621088"/>
            <a:ext cx="3522662" cy="2479675"/>
          </a:xfrm>
          <a:prstGeom prst="rect">
            <a:avLst/>
          </a:prstGeom>
          <a:noFill/>
          <a:ln w="9525">
            <a:noFill/>
          </a:ln>
        </p:spPr>
      </p:pic>
      <p:pic>
        <p:nvPicPr>
          <p:cNvPr id="25610" name="图片 1" descr="五经普LOGO透明底（长）"/>
          <p:cNvPicPr>
            <a:picLocks noChangeAspect="true"/>
          </p:cNvPicPr>
          <p:nvPr/>
        </p:nvPicPr>
        <p:blipFill>
          <a:blip r:embed="rId4"/>
          <a:stretch>
            <a:fillRect/>
          </a:stretch>
        </p:blipFill>
        <p:spPr>
          <a:xfrm>
            <a:off x="-76200" y="-225425"/>
            <a:ext cx="3695700" cy="1155700"/>
          </a:xfrm>
          <a:prstGeom prst="rect">
            <a:avLst/>
          </a:prstGeom>
          <a:noFill/>
          <a:ln w="9525">
            <a:noFill/>
          </a:ln>
        </p:spPr>
      </p:pic>
      <p:cxnSp>
        <p:nvCxnSpPr>
          <p:cNvPr id="8" name="直接连接符 7"/>
          <p:cNvCxnSpPr/>
          <p:nvPr/>
        </p:nvCxnSpPr>
        <p:spPr>
          <a:xfrm>
            <a:off x="0" y="69056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文本框 16"/>
          <p:cNvSpPr txBox="true"/>
          <p:nvPr/>
        </p:nvSpPr>
        <p:spPr>
          <a:xfrm>
            <a:off x="930275" y="1404938"/>
            <a:ext cx="2030413" cy="461962"/>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charset="-122"/>
              </a:rPr>
              <a:t>这里添加标题</a:t>
            </a:r>
            <a:endParaRPr lang="zh-CN" altLang="en-US" sz="2400" b="1" dirty="0">
              <a:solidFill>
                <a:schemeClr val="bg1"/>
              </a:solidFill>
              <a:latin typeface="Arial" panose="02080604020202020204" pitchFamily="34" charset="0"/>
              <a:ea typeface="微软雅黑" panose="020B0503020204020204" charset="-122"/>
            </a:endParaRPr>
          </a:p>
        </p:txBody>
      </p:sp>
      <p:pic>
        <p:nvPicPr>
          <p:cNvPr id="26626"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nvGrpSpPr>
          <p:cNvPr id="26628" name="组合 38"/>
          <p:cNvGrpSpPr/>
          <p:nvPr/>
        </p:nvGrpSpPr>
        <p:grpSpPr>
          <a:xfrm>
            <a:off x="1663700" y="2919413"/>
            <a:ext cx="8682038" cy="1454150"/>
            <a:chOff x="380" y="4906"/>
            <a:chExt cx="13672" cy="2290"/>
          </a:xfrm>
        </p:grpSpPr>
        <p:grpSp>
          <p:nvGrpSpPr>
            <p:cNvPr id="5" name="组合 4"/>
            <p:cNvGrpSpPr/>
            <p:nvPr/>
          </p:nvGrpSpPr>
          <p:grpSpPr>
            <a:xfrm>
              <a:off x="380" y="4906"/>
              <a:ext cx="13672" cy="2290"/>
              <a:chOff x="65" y="5159"/>
              <a:chExt cx="13672" cy="2277"/>
            </a:xfrm>
            <a:effectLst>
              <a:outerShdw blurRad="50800" dist="38100" dir="2700000" algn="tl" rotWithShape="0">
                <a:prstClr val="black">
                  <a:alpha val="40000"/>
                </a:prstClr>
              </a:outerShdw>
            </a:effectLst>
          </p:grpSpPr>
          <p:sp>
            <p:nvSpPr>
              <p:cNvPr id="26" name="角丸四角形 25"/>
              <p:cNvSpPr/>
              <p:nvPr/>
            </p:nvSpPr>
            <p:spPr>
              <a:xfrm>
                <a:off x="583" y="5485"/>
                <a:ext cx="13154" cy="1951"/>
              </a:xfrm>
              <a:prstGeom prst="roundRect">
                <a:avLst>
                  <a:gd name="adj" fmla="val 5252"/>
                </a:avLst>
              </a:prstGeom>
              <a:noFill/>
              <a:ln w="28575">
                <a:solidFill>
                  <a:srgbClr val="205A3E"/>
                </a:solidFill>
              </a:ln>
            </p:spPr>
            <p:style>
              <a:lnRef idx="2">
                <a:schemeClr val="dk1"/>
              </a:lnRef>
              <a:fillRef idx="1">
                <a:schemeClr val="lt1"/>
              </a:fillRef>
              <a:effectRef idx="0">
                <a:schemeClr val="dk1"/>
              </a:effectRef>
              <a:fontRef idx="minor">
                <a:schemeClr val="dk1"/>
              </a:fontRef>
            </p:style>
            <p:txBody>
              <a:bodyPr rtlCol="0" anchor="ctr"/>
              <a:p>
                <a:pPr algn="ctr" fontAlgn="base"/>
                <a:endParaRPr kumimoji="1" lang="ja-JP" altLang="en-US" strike="noStrike" noProof="1"/>
              </a:p>
            </p:txBody>
          </p:sp>
          <p:sp>
            <p:nvSpPr>
              <p:cNvPr id="6" name="角丸四角形 23"/>
              <p:cNvSpPr/>
              <p:nvPr/>
            </p:nvSpPr>
            <p:spPr>
              <a:xfrm>
                <a:off x="65" y="5159"/>
                <a:ext cx="6180" cy="794"/>
              </a:xfrm>
              <a:prstGeom prst="roundRect">
                <a:avLst/>
              </a:prstGeom>
              <a:ln w="28575">
                <a:solidFill>
                  <a:srgbClr val="205A3E"/>
                </a:solidFill>
              </a:ln>
            </p:spPr>
            <p:style>
              <a:lnRef idx="2">
                <a:schemeClr val="dk1"/>
              </a:lnRef>
              <a:fillRef idx="1">
                <a:schemeClr val="lt1"/>
              </a:fillRef>
              <a:effectRef idx="0">
                <a:schemeClr val="dk1"/>
              </a:effectRef>
              <a:fontRef idx="minor">
                <a:schemeClr val="dk1"/>
              </a:fontRef>
            </p:style>
            <p:txBody>
              <a:bodyPr rtlCol="0" anchor="ctr"/>
              <a:p>
                <a:pPr algn="ctr" fontAlgn="base"/>
                <a:r>
                  <a:rPr kumimoji="1" lang="zh-CN" altLang="ja-JP" sz="2400" strike="noStrike" noProof="1" dirty="0">
                    <a:solidFill>
                      <a:schemeClr val="tx1"/>
                    </a:solidFill>
                    <a:latin typeface="黑体" panose="02010609060101010101" charset="-122"/>
                    <a:ea typeface="黑体" panose="02010609060101010101" charset="-122"/>
                  </a:rPr>
                  <a:t>识别</a:t>
                </a:r>
                <a:r>
                  <a:rPr kumimoji="1" lang="zh-CN" altLang="en-US" sz="2400" strike="noStrike" noProof="1" dirty="0">
                    <a:solidFill>
                      <a:schemeClr val="tx1"/>
                    </a:solidFill>
                    <a:latin typeface="黑体" panose="02010609060101010101" charset="-122"/>
                    <a:ea typeface="黑体" panose="02010609060101010101" charset="-122"/>
                  </a:rPr>
                  <a:t>事业单位</a:t>
                </a:r>
                <a:r>
                  <a:rPr kumimoji="1" lang="zh-CN" altLang="ja-JP" sz="2400" strike="noStrike" noProof="1" dirty="0">
                    <a:solidFill>
                      <a:schemeClr val="tx1"/>
                    </a:solidFill>
                    <a:latin typeface="黑体" panose="02010609060101010101" charset="-122"/>
                    <a:ea typeface="黑体" panose="02010609060101010101" charset="-122"/>
                  </a:rPr>
                  <a:t>法人的要点</a:t>
                </a:r>
                <a:endParaRPr kumimoji="1" lang="zh-CN" altLang="ja-JP" sz="2400" strike="noStrike" noProof="1" dirty="0">
                  <a:solidFill>
                    <a:schemeClr val="tx1"/>
                  </a:solidFill>
                  <a:latin typeface="黑体" panose="02010609060101010101" charset="-122"/>
                  <a:ea typeface="黑体" panose="02010609060101010101" charset="-122"/>
                </a:endParaRPr>
              </a:p>
            </p:txBody>
          </p:sp>
        </p:grpSp>
        <p:sp>
          <p:nvSpPr>
            <p:cNvPr id="26630" name="文本框 35"/>
            <p:cNvSpPr txBox="true"/>
            <p:nvPr/>
          </p:nvSpPr>
          <p:spPr>
            <a:xfrm>
              <a:off x="1603" y="5705"/>
              <a:ext cx="12153" cy="725"/>
            </a:xfrm>
            <a:prstGeom prst="rect">
              <a:avLst/>
            </a:prstGeom>
            <a:noFill/>
            <a:ln w="9525">
              <a:noFill/>
            </a:ln>
          </p:spPr>
          <p:txBody>
            <a:bodyPr wrap="square" anchor="t" anchorCtr="false">
              <a:spAutoFit/>
            </a:bodyPr>
            <a:p>
              <a:r>
                <a:rPr lang="zh-CN" altLang="en-US" sz="2400" dirty="0">
                  <a:solidFill>
                    <a:srgbClr val="205A3E"/>
                  </a:solidFill>
                  <a:latin typeface="黑体" panose="02010609060101010101" charset="-122"/>
                  <a:ea typeface="黑体" panose="02010609060101010101" charset="-122"/>
                  <a:sym typeface="微软雅黑" panose="020B0503020204020204" charset="-122"/>
                </a:rPr>
                <a:t>看证照。</a:t>
              </a:r>
              <a:r>
                <a:rPr lang="en-US" altLang="zh-CN" sz="2400" dirty="0">
                  <a:solidFill>
                    <a:srgbClr val="205A3E"/>
                  </a:solidFill>
                  <a:latin typeface="黑体" panose="02010609060101010101" charset="-122"/>
                  <a:ea typeface="黑体" panose="02010609060101010101" charset="-122"/>
                  <a:sym typeface="微软雅黑" panose="020B0503020204020204" charset="-122"/>
                </a:rPr>
                <a:t>《</a:t>
              </a:r>
              <a:r>
                <a:rPr lang="zh-CN" altLang="en-US" sz="2400" dirty="0">
                  <a:solidFill>
                    <a:srgbClr val="205A3E"/>
                  </a:solidFill>
                  <a:latin typeface="黑体" panose="02010609060101010101" charset="-122"/>
                  <a:ea typeface="黑体" panose="02010609060101010101" charset="-122"/>
                  <a:sym typeface="微软雅黑" panose="020B0503020204020204" charset="-122"/>
                </a:rPr>
                <a:t>事业单位法人证书</a:t>
              </a:r>
              <a:r>
                <a:rPr lang="en-US" altLang="zh-CN" sz="2400" dirty="0">
                  <a:solidFill>
                    <a:srgbClr val="205A3E"/>
                  </a:solidFill>
                  <a:latin typeface="黑体" panose="02010609060101010101" charset="-122"/>
                  <a:ea typeface="黑体" panose="02010609060101010101" charset="-122"/>
                  <a:sym typeface="微软雅黑" panose="020B0503020204020204" charset="-122"/>
                </a:rPr>
                <a:t>》</a:t>
              </a:r>
              <a:endParaRPr lang="zh-CN" altLang="en-US" sz="2400" dirty="0">
                <a:solidFill>
                  <a:srgbClr val="205A3E"/>
                </a:solidFill>
                <a:latin typeface="黑体" panose="02010609060101010101" charset="-122"/>
                <a:ea typeface="黑体" panose="02010609060101010101" charset="-122"/>
                <a:sym typeface="微软雅黑" panose="020B0503020204020204" charset="-122"/>
              </a:endParaRPr>
            </a:p>
          </p:txBody>
        </p:sp>
      </p:grpSp>
      <p:sp>
        <p:nvSpPr>
          <p:cNvPr id="8" name="正方形/長方形 19"/>
          <p:cNvSpPr/>
          <p:nvPr/>
        </p:nvSpPr>
        <p:spPr>
          <a:xfrm>
            <a:off x="1592569" y="5608319"/>
            <a:ext cx="4273550" cy="829940"/>
          </a:xfrm>
          <a:prstGeom prst="rect">
            <a:avLst/>
          </a:prstGeom>
          <a:scene3d>
            <a:camera prst="orthographicFront"/>
            <a:lightRig rig="threePt" dir="t"/>
          </a:scene3d>
          <a:sp3d>
            <a:bevelT w="165100" prst="coolSlant"/>
          </a:sp3d>
        </p:spPr>
        <p:txBody>
          <a:bodyPr wrap="square">
            <a:spAutoFit/>
          </a:bodyPr>
          <a:p>
            <a:pPr fontAlgn="base"/>
            <a:r>
              <a:rPr lang="zh-CN" altLang="en-US" sz="2400" strike="noStrike" noProof="1" dirty="0">
                <a:solidFill>
                  <a:schemeClr val="bg1"/>
                </a:solidFill>
                <a:latin typeface="黑体" panose="02010609060101010101" charset="-122"/>
                <a:ea typeface="黑体" panose="02010609060101010101" charset="-122"/>
                <a:cs typeface="+mn-cs"/>
                <a:sym typeface="+mn-ea"/>
              </a:rPr>
              <a:t>   清查底册中“合并来源” 显示为“编制事业”的单位。</a:t>
            </a:r>
            <a:endParaRPr lang="zh-CN" altLang="en-US" sz="2400" b="1" strike="noStrike" noProof="1" dirty="0">
              <a:solidFill>
                <a:schemeClr val="bg1"/>
              </a:solidFill>
              <a:latin typeface="黑体" panose="02010609060101010101" charset="-122"/>
              <a:ea typeface="黑体" panose="02010609060101010101" charset="-122"/>
              <a:sym typeface="+mn-ea"/>
            </a:endParaRPr>
          </a:p>
        </p:txBody>
      </p:sp>
      <p:pic>
        <p:nvPicPr>
          <p:cNvPr id="26632" name="Picture 2" descr="https://timgsa.baidu.com/timg?image&amp;quality=80&amp;size=b9999_10000&amp;sec=1531396574877&amp;di=b34f11a5ef45a0ead5ef9f39b18f9b24&amp;imgtype=0&amp;src=http%3A%2F%2Fa3.att.hudong.com%2F28%2F27%2F01300001193754132219277329731.jpg"/>
          <p:cNvPicPr>
            <a:picLocks noChangeAspect="true"/>
          </p:cNvPicPr>
          <p:nvPr/>
        </p:nvPicPr>
        <p:blipFill>
          <a:blip r:embed="rId2"/>
          <a:stretch>
            <a:fillRect/>
          </a:stretch>
        </p:blipFill>
        <p:spPr>
          <a:xfrm>
            <a:off x="7153275" y="4414838"/>
            <a:ext cx="3389313" cy="2228850"/>
          </a:xfrm>
          <a:prstGeom prst="rect">
            <a:avLst/>
          </a:prstGeom>
          <a:noFill/>
          <a:ln w="9525">
            <a:noFill/>
          </a:ln>
        </p:spPr>
      </p:pic>
      <p:sp>
        <p:nvSpPr>
          <p:cNvPr id="19" name="図形 15"/>
          <p:cNvSpPr/>
          <p:nvPr/>
        </p:nvSpPr>
        <p:spPr>
          <a:xfrm rot="15374377" flipH="true" flipV="true">
            <a:off x="7002778" y="3027042"/>
            <a:ext cx="1323975" cy="2312670"/>
          </a:xfrm>
          <a:prstGeom prst="swooshArrow">
            <a:avLst>
              <a:gd name="adj1" fmla="val 16310"/>
              <a:gd name="adj2" fmla="val 31370"/>
            </a:avLst>
          </a:prstGeom>
          <a:gradFill>
            <a:gsLst>
              <a:gs pos="0">
                <a:srgbClr val="FE4444">
                  <a:alpha val="41000"/>
                </a:srgbClr>
              </a:gs>
              <a:gs pos="100000">
                <a:srgbClr val="832B2B"/>
              </a:gs>
            </a:gsLst>
            <a:lin ang="5400000" scaled="false"/>
          </a:gradFill>
          <a:scene3d>
            <a:camera prst="orthographicFront"/>
            <a:lightRig rig="threePt" dir="t"/>
          </a:scene3d>
          <a:sp3d>
            <a:bevelT w="165100" prst="coolSlan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角丸四角形 25"/>
          <p:cNvSpPr/>
          <p:nvPr/>
        </p:nvSpPr>
        <p:spPr>
          <a:xfrm>
            <a:off x="1985963" y="1350963"/>
            <a:ext cx="8353425" cy="1422400"/>
          </a:xfrm>
          <a:prstGeom prst="roundRect">
            <a:avLst>
              <a:gd name="adj" fmla="val 5252"/>
            </a:avLst>
          </a:prstGeom>
          <a:noFill/>
          <a:ln w="28575">
            <a:solidFill>
              <a:srgbClr val="205A3E"/>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p>
            <a:pPr algn="ctr" fontAlgn="base"/>
            <a:endParaRPr kumimoji="1" lang="ja-JP" altLang="en-US" strike="noStrike" noProof="1"/>
          </a:p>
        </p:txBody>
      </p:sp>
      <p:sp>
        <p:nvSpPr>
          <p:cNvPr id="11" name="角丸四角形 23"/>
          <p:cNvSpPr/>
          <p:nvPr/>
        </p:nvSpPr>
        <p:spPr>
          <a:xfrm>
            <a:off x="1663700" y="1066800"/>
            <a:ext cx="2535238" cy="506413"/>
          </a:xfrm>
          <a:prstGeom prst="roundRect">
            <a:avLst/>
          </a:prstGeom>
          <a:ln w="28575">
            <a:solidFill>
              <a:srgbClr val="205A3E"/>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p>
            <a:pPr algn="ctr" fontAlgn="base"/>
            <a:r>
              <a:rPr kumimoji="1" lang="zh-CN" altLang="en-US" sz="2400" strike="noStrike" noProof="1" dirty="0">
                <a:solidFill>
                  <a:schemeClr val="tx1"/>
                </a:solidFill>
                <a:latin typeface="黑体" panose="02010609060101010101" charset="-122"/>
                <a:ea typeface="黑体" panose="02010609060101010101" charset="-122"/>
              </a:rPr>
              <a:t>事业单位法人</a:t>
            </a:r>
            <a:endParaRPr kumimoji="1" lang="zh-CN" altLang="ja-JP" sz="2400" strike="noStrike" noProof="1" dirty="0">
              <a:solidFill>
                <a:schemeClr val="tx1"/>
              </a:solidFill>
              <a:latin typeface="黑体" panose="02010609060101010101" charset="-122"/>
              <a:ea typeface="黑体" panose="02010609060101010101" charset="-122"/>
            </a:endParaRPr>
          </a:p>
        </p:txBody>
      </p:sp>
      <p:sp>
        <p:nvSpPr>
          <p:cNvPr id="26636" name="文本框 11"/>
          <p:cNvSpPr txBox="true"/>
          <p:nvPr/>
        </p:nvSpPr>
        <p:spPr>
          <a:xfrm>
            <a:off x="2173288" y="1573213"/>
            <a:ext cx="7866062" cy="1200150"/>
          </a:xfrm>
          <a:prstGeom prst="rect">
            <a:avLst/>
          </a:prstGeom>
          <a:noFill/>
          <a:ln w="9525">
            <a:noFill/>
          </a:ln>
        </p:spPr>
        <p:txBody>
          <a:bodyPr wrap="square" anchor="t" anchorCtr="false">
            <a:spAutoFit/>
          </a:bodyPr>
          <a:p>
            <a:r>
              <a:rPr lang="zh-CN" altLang="en-US" sz="2400" dirty="0">
                <a:latin typeface="黑体" panose="02010609060101010101" charset="-122"/>
                <a:ea typeface="黑体" panose="02010609060101010101" charset="-122"/>
              </a:rPr>
              <a:t>    为了</a:t>
            </a:r>
            <a:r>
              <a:rPr lang="zh-CN" altLang="en-US" sz="2400" b="1" dirty="0">
                <a:latin typeface="黑体" panose="02010609060101010101" charset="-122"/>
                <a:ea typeface="黑体" panose="02010609060101010101" charset="-122"/>
              </a:rPr>
              <a:t>社会公益</a:t>
            </a:r>
            <a:r>
              <a:rPr lang="zh-CN" altLang="en-US" sz="2400" dirty="0">
                <a:latin typeface="黑体" panose="02010609060101010101" charset="-122"/>
                <a:ea typeface="黑体" panose="02010609060101010101" charset="-122"/>
              </a:rPr>
              <a:t>目的，由</a:t>
            </a:r>
            <a:r>
              <a:rPr lang="zh-CN" altLang="en-US" sz="2400" b="1" dirty="0">
                <a:latin typeface="黑体" panose="02010609060101010101" charset="-122"/>
                <a:ea typeface="黑体" panose="02010609060101010101" charset="-122"/>
              </a:rPr>
              <a:t>国家机关</a:t>
            </a:r>
            <a:r>
              <a:rPr lang="zh-CN" altLang="en-US" sz="2400" dirty="0">
                <a:latin typeface="黑体" panose="02010609060101010101" charset="-122"/>
                <a:ea typeface="黑体" panose="02010609060101010101" charset="-122"/>
              </a:rPr>
              <a:t>举办或其他组织</a:t>
            </a:r>
            <a:r>
              <a:rPr lang="zh-CN" altLang="en-US" sz="2400" b="1" dirty="0">
                <a:latin typeface="黑体" panose="02010609060101010101" charset="-122"/>
                <a:ea typeface="黑体" panose="02010609060101010101" charset="-122"/>
              </a:rPr>
              <a:t>利用国有资产</a:t>
            </a:r>
            <a:r>
              <a:rPr lang="zh-CN" altLang="en-US" sz="2400" dirty="0">
                <a:latin typeface="黑体" panose="02010609060101010101" charset="-122"/>
                <a:ea typeface="黑体" panose="02010609060101010101" charset="-122"/>
              </a:rPr>
              <a:t>举办的，从事教育、科技、文化、卫生等活动的社会服务组织。</a:t>
            </a:r>
            <a:endParaRPr lang="zh-CN" altLang="en-US" sz="2400" dirty="0">
              <a:solidFill>
                <a:srgbClr val="205A3E"/>
              </a:solidFill>
              <a:latin typeface="黑体" panose="02010609060101010101" charset="-122"/>
              <a:ea typeface="黑体" panose="02010609060101010101" charset="-122"/>
              <a:sym typeface="微软雅黑" panose="020B0503020204020204" charset="-122"/>
            </a:endParaRPr>
          </a:p>
        </p:txBody>
      </p:sp>
      <p:pic>
        <p:nvPicPr>
          <p:cNvPr id="26637" name="图片 1" descr="五经普LOGO透明底（长）"/>
          <p:cNvPicPr>
            <a:picLocks noChangeAspect="true"/>
          </p:cNvPicPr>
          <p:nvPr/>
        </p:nvPicPr>
        <p:blipFill>
          <a:blip r:embed="rId3"/>
          <a:stretch>
            <a:fillRect/>
          </a:stretch>
        </p:blipFill>
        <p:spPr>
          <a:xfrm>
            <a:off x="-76200" y="-244475"/>
            <a:ext cx="3695700" cy="1155700"/>
          </a:xfrm>
          <a:prstGeom prst="rect">
            <a:avLst/>
          </a:prstGeom>
          <a:noFill/>
          <a:ln w="9525">
            <a:noFill/>
          </a:ln>
        </p:spPr>
      </p:pic>
      <p:cxnSp>
        <p:nvCxnSpPr>
          <p:cNvPr id="3" name="直接连接符 2"/>
          <p:cNvCxnSpPr/>
          <p:nvPr/>
        </p:nvCxnSpPr>
        <p:spPr>
          <a:xfrm>
            <a:off x="0" y="69056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文本框 16"/>
          <p:cNvSpPr txBox="true"/>
          <p:nvPr/>
        </p:nvSpPr>
        <p:spPr>
          <a:xfrm>
            <a:off x="930275" y="1404938"/>
            <a:ext cx="2030413" cy="461962"/>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charset="-122"/>
              </a:rPr>
              <a:t>这里添加标题</a:t>
            </a:r>
            <a:endParaRPr lang="zh-CN" altLang="en-US" sz="2400" b="1" dirty="0">
              <a:solidFill>
                <a:schemeClr val="bg1"/>
              </a:solidFill>
              <a:latin typeface="Arial" panose="02080604020202020204" pitchFamily="34" charset="0"/>
              <a:ea typeface="微软雅黑" panose="020B0503020204020204" charset="-122"/>
            </a:endParaRPr>
          </a:p>
        </p:txBody>
      </p:sp>
      <p:pic>
        <p:nvPicPr>
          <p:cNvPr id="27650"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nvGrpSpPr>
          <p:cNvPr id="27652" name="组合 38"/>
          <p:cNvGrpSpPr/>
          <p:nvPr/>
        </p:nvGrpSpPr>
        <p:grpSpPr>
          <a:xfrm>
            <a:off x="1774825" y="1436688"/>
            <a:ext cx="8682038" cy="1444625"/>
            <a:chOff x="396" y="2263"/>
            <a:chExt cx="13672" cy="2275"/>
          </a:xfrm>
        </p:grpSpPr>
        <p:grpSp>
          <p:nvGrpSpPr>
            <p:cNvPr id="5" name="组合 4"/>
            <p:cNvGrpSpPr/>
            <p:nvPr/>
          </p:nvGrpSpPr>
          <p:grpSpPr>
            <a:xfrm>
              <a:off x="396" y="2263"/>
              <a:ext cx="13672" cy="2275"/>
              <a:chOff x="81" y="2531"/>
              <a:chExt cx="13672" cy="2263"/>
            </a:xfrm>
            <a:effectLst>
              <a:outerShdw blurRad="50800" dist="38100" dir="2700000" algn="tl" rotWithShape="0">
                <a:prstClr val="black">
                  <a:alpha val="40000"/>
                </a:prstClr>
              </a:outerShdw>
            </a:effectLst>
          </p:grpSpPr>
          <p:sp>
            <p:nvSpPr>
              <p:cNvPr id="26" name="角丸四角形 25"/>
              <p:cNvSpPr/>
              <p:nvPr/>
            </p:nvSpPr>
            <p:spPr>
              <a:xfrm>
                <a:off x="599" y="3015"/>
                <a:ext cx="13154" cy="1779"/>
              </a:xfrm>
              <a:prstGeom prst="roundRect">
                <a:avLst>
                  <a:gd name="adj" fmla="val 5252"/>
                </a:avLst>
              </a:prstGeom>
              <a:noFill/>
              <a:ln w="28575">
                <a:solidFill>
                  <a:srgbClr val="205A3E"/>
                </a:solidFill>
              </a:ln>
            </p:spPr>
            <p:style>
              <a:lnRef idx="2">
                <a:schemeClr val="dk1"/>
              </a:lnRef>
              <a:fillRef idx="1">
                <a:schemeClr val="lt1"/>
              </a:fillRef>
              <a:effectRef idx="0">
                <a:schemeClr val="dk1"/>
              </a:effectRef>
              <a:fontRef idx="minor">
                <a:schemeClr val="dk1"/>
              </a:fontRef>
            </p:style>
            <p:txBody>
              <a:bodyPr rtlCol="0" anchor="ctr"/>
              <a:p>
                <a:pPr algn="ctr" fontAlgn="base"/>
                <a:endParaRPr kumimoji="1" lang="ja-JP" altLang="en-US" strike="noStrike" noProof="1"/>
              </a:p>
            </p:txBody>
          </p:sp>
          <p:sp>
            <p:nvSpPr>
              <p:cNvPr id="6" name="角丸四角形 23"/>
              <p:cNvSpPr/>
              <p:nvPr/>
            </p:nvSpPr>
            <p:spPr>
              <a:xfrm>
                <a:off x="81" y="2531"/>
                <a:ext cx="3205" cy="794"/>
              </a:xfrm>
              <a:prstGeom prst="roundRect">
                <a:avLst/>
              </a:prstGeom>
              <a:ln w="28575">
                <a:solidFill>
                  <a:srgbClr val="205A3E"/>
                </a:solidFill>
              </a:ln>
            </p:spPr>
            <p:style>
              <a:lnRef idx="2">
                <a:schemeClr val="dk1"/>
              </a:lnRef>
              <a:fillRef idx="1">
                <a:schemeClr val="lt1"/>
              </a:fillRef>
              <a:effectRef idx="0">
                <a:schemeClr val="dk1"/>
              </a:effectRef>
              <a:fontRef idx="minor">
                <a:schemeClr val="dk1"/>
              </a:fontRef>
            </p:style>
            <p:txBody>
              <a:bodyPr rtlCol="0" anchor="ctr"/>
              <a:p>
                <a:pPr algn="ctr" fontAlgn="base"/>
                <a:r>
                  <a:rPr kumimoji="1" lang="zh-CN" altLang="en-US" sz="2400" strike="noStrike" noProof="1" dirty="0">
                    <a:solidFill>
                      <a:schemeClr val="tx1"/>
                    </a:solidFill>
                    <a:latin typeface="黑体" panose="02010609060101010101" charset="-122"/>
                    <a:ea typeface="黑体" panose="02010609060101010101" charset="-122"/>
                  </a:rPr>
                  <a:t>机关法人</a:t>
                </a:r>
                <a:endParaRPr kumimoji="1" lang="zh-CN" altLang="ja-JP" sz="2400" strike="noStrike" noProof="1" dirty="0">
                  <a:solidFill>
                    <a:schemeClr val="tx1"/>
                  </a:solidFill>
                  <a:latin typeface="黑体" panose="02010609060101010101" charset="-122"/>
                  <a:ea typeface="黑体" panose="02010609060101010101" charset="-122"/>
                </a:endParaRPr>
              </a:p>
            </p:txBody>
          </p:sp>
        </p:grpSp>
        <p:sp>
          <p:nvSpPr>
            <p:cNvPr id="27654" name="文本框 35"/>
            <p:cNvSpPr txBox="true"/>
            <p:nvPr/>
          </p:nvSpPr>
          <p:spPr>
            <a:xfrm>
              <a:off x="1298" y="3133"/>
              <a:ext cx="12386" cy="1307"/>
            </a:xfrm>
            <a:prstGeom prst="rect">
              <a:avLst/>
            </a:prstGeom>
            <a:noFill/>
            <a:ln w="9525">
              <a:noFill/>
            </a:ln>
          </p:spPr>
          <p:txBody>
            <a:bodyPr wrap="square" anchor="t" anchorCtr="false">
              <a:spAutoFit/>
            </a:bodyPr>
            <a:p>
              <a:r>
                <a:rPr lang="zh-CN" altLang="en-US" sz="2400" dirty="0">
                  <a:latin typeface="黑体" panose="02010609060101010101" charset="-122"/>
                  <a:ea typeface="黑体" panose="02010609060101010101" charset="-122"/>
                </a:rPr>
                <a:t>   经各级中国共产党代表大会和各级人民代表大会批准建立的各级政党机关和国家机关。</a:t>
              </a:r>
              <a:endParaRPr lang="zh-CN" altLang="en-US" sz="2400" dirty="0">
                <a:solidFill>
                  <a:srgbClr val="205A3E"/>
                </a:solidFill>
                <a:latin typeface="黑体" panose="02010609060101010101" charset="-122"/>
                <a:ea typeface="黑体" panose="02010609060101010101" charset="-122"/>
                <a:sym typeface="微软雅黑" panose="020B0503020204020204" charset="-122"/>
              </a:endParaRPr>
            </a:p>
          </p:txBody>
        </p:sp>
      </p:grpSp>
      <p:sp>
        <p:nvSpPr>
          <p:cNvPr id="7" name="図形 15"/>
          <p:cNvSpPr/>
          <p:nvPr/>
        </p:nvSpPr>
        <p:spPr>
          <a:xfrm rot="15659362" flipH="true">
            <a:off x="2330451" y="3685541"/>
            <a:ext cx="1294765" cy="2461881"/>
          </a:xfrm>
          <a:prstGeom prst="swooshArrow">
            <a:avLst>
              <a:gd name="adj1" fmla="val 16310"/>
              <a:gd name="adj2" fmla="val 31370"/>
            </a:avLst>
          </a:prstGeom>
          <a:gradFill>
            <a:gsLst>
              <a:gs pos="0">
                <a:srgbClr val="FE4444">
                  <a:alpha val="41000"/>
                </a:srgbClr>
              </a:gs>
              <a:gs pos="100000">
                <a:srgbClr val="832B2B"/>
              </a:gs>
            </a:gsLst>
            <a:lin ang="5400000" scaled="false"/>
          </a:gradFill>
          <a:scene3d>
            <a:camera prst="orthographicFront"/>
            <a:lightRig rig="threePt" dir="t"/>
          </a:scene3d>
          <a:sp3d>
            <a:bevelT w="165100" prst="coolSlan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正方形/長方形 19"/>
          <p:cNvSpPr/>
          <p:nvPr/>
        </p:nvSpPr>
        <p:spPr>
          <a:xfrm>
            <a:off x="6336030" y="5380343"/>
            <a:ext cx="3877310" cy="460375"/>
          </a:xfrm>
          <a:prstGeom prst="rect">
            <a:avLst/>
          </a:prstGeom>
          <a:scene3d>
            <a:camera prst="orthographicFront"/>
            <a:lightRig rig="threePt" dir="t"/>
          </a:scene3d>
          <a:sp3d>
            <a:bevelT w="165100" prst="coolSlant"/>
          </a:sp3d>
        </p:spPr>
        <p:txBody>
          <a:bodyPr wrap="square">
            <a:spAutoFit/>
          </a:bodyPr>
          <a:p>
            <a:pPr fontAlgn="base"/>
            <a:r>
              <a:rPr lang="zh-CN" altLang="en-US" sz="2400" b="1" strike="noStrike" noProof="1" dirty="0">
                <a:solidFill>
                  <a:schemeClr val="bg1"/>
                </a:solidFill>
                <a:latin typeface="黑体" panose="02010609060101010101" charset="-122"/>
                <a:ea typeface="黑体" panose="02010609060101010101" charset="-122"/>
                <a:cs typeface="+mn-cs"/>
                <a:sym typeface="+mn-ea"/>
              </a:rPr>
              <a:t>乡、镇中共党委和人民政府</a:t>
            </a:r>
            <a:endParaRPr lang="zh-CN" altLang="en-US" sz="2400" b="1" strike="noStrike" noProof="1" dirty="0">
              <a:solidFill>
                <a:schemeClr val="bg1"/>
              </a:solidFill>
              <a:latin typeface="黑体" panose="02010609060101010101" charset="-122"/>
              <a:ea typeface="黑体" panose="02010609060101010101" charset="-122"/>
              <a:sym typeface="+mn-ea"/>
            </a:endParaRPr>
          </a:p>
        </p:txBody>
      </p:sp>
      <p:sp>
        <p:nvSpPr>
          <p:cNvPr id="8" name="角丸四角形 25"/>
          <p:cNvSpPr/>
          <p:nvPr/>
        </p:nvSpPr>
        <p:spPr>
          <a:xfrm>
            <a:off x="2105025" y="3824288"/>
            <a:ext cx="8351838" cy="735013"/>
          </a:xfrm>
          <a:prstGeom prst="roundRect">
            <a:avLst>
              <a:gd name="adj" fmla="val 5252"/>
            </a:avLst>
          </a:prstGeom>
          <a:noFill/>
          <a:ln w="28575">
            <a:solidFill>
              <a:srgbClr val="205A3E"/>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p>
            <a:pPr algn="ctr" fontAlgn="base"/>
            <a:endParaRPr kumimoji="1" lang="ja-JP" altLang="en-US" strike="noStrike" noProof="1"/>
          </a:p>
        </p:txBody>
      </p:sp>
      <p:sp>
        <p:nvSpPr>
          <p:cNvPr id="9" name="角丸四角形 23"/>
          <p:cNvSpPr/>
          <p:nvPr/>
        </p:nvSpPr>
        <p:spPr>
          <a:xfrm>
            <a:off x="1774825" y="3594100"/>
            <a:ext cx="3924300" cy="506413"/>
          </a:xfrm>
          <a:prstGeom prst="roundRect">
            <a:avLst/>
          </a:prstGeom>
          <a:ln w="28575">
            <a:solidFill>
              <a:srgbClr val="205A3E"/>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p>
            <a:pPr algn="ctr" fontAlgn="base"/>
            <a:r>
              <a:rPr kumimoji="1" lang="zh-CN" altLang="ja-JP" sz="2400" strike="noStrike" noProof="1" dirty="0">
                <a:solidFill>
                  <a:schemeClr val="tx1"/>
                </a:solidFill>
                <a:latin typeface="黑体" panose="02010609060101010101" charset="-122"/>
                <a:ea typeface="黑体" panose="02010609060101010101" charset="-122"/>
              </a:rPr>
              <a:t>识别</a:t>
            </a:r>
            <a:r>
              <a:rPr kumimoji="1" lang="zh-CN" altLang="en-US" sz="2400" strike="noStrike" noProof="1" dirty="0">
                <a:solidFill>
                  <a:schemeClr val="tx1"/>
                </a:solidFill>
                <a:latin typeface="黑体" panose="02010609060101010101" charset="-122"/>
                <a:ea typeface="黑体" panose="02010609060101010101" charset="-122"/>
              </a:rPr>
              <a:t>机关</a:t>
            </a:r>
            <a:r>
              <a:rPr kumimoji="1" lang="zh-CN" altLang="ja-JP" sz="2400" strike="noStrike" noProof="1" dirty="0">
                <a:solidFill>
                  <a:schemeClr val="tx1"/>
                </a:solidFill>
                <a:latin typeface="黑体" panose="02010609060101010101" charset="-122"/>
                <a:ea typeface="黑体" panose="02010609060101010101" charset="-122"/>
              </a:rPr>
              <a:t>法人的要点</a:t>
            </a:r>
            <a:endParaRPr kumimoji="1" lang="zh-CN" altLang="ja-JP" sz="2400" strike="noStrike" noProof="1" dirty="0">
              <a:solidFill>
                <a:schemeClr val="tx1"/>
              </a:solidFill>
              <a:latin typeface="黑体" panose="02010609060101010101" charset="-122"/>
              <a:ea typeface="黑体" panose="02010609060101010101" charset="-122"/>
            </a:endParaRPr>
          </a:p>
        </p:txBody>
      </p:sp>
      <p:sp>
        <p:nvSpPr>
          <p:cNvPr id="27659" name="文本框 9"/>
          <p:cNvSpPr txBox="true"/>
          <p:nvPr/>
        </p:nvSpPr>
        <p:spPr>
          <a:xfrm>
            <a:off x="2495550" y="4100513"/>
            <a:ext cx="7718425" cy="460375"/>
          </a:xfrm>
          <a:prstGeom prst="rect">
            <a:avLst/>
          </a:prstGeom>
          <a:noFill/>
          <a:ln w="9525">
            <a:noFill/>
          </a:ln>
        </p:spPr>
        <p:txBody>
          <a:bodyPr wrap="square" anchor="t" anchorCtr="false">
            <a:spAutoFit/>
          </a:bodyPr>
          <a:p>
            <a:r>
              <a:rPr lang="zh-CN" altLang="zh-CN" sz="2400" dirty="0">
                <a:solidFill>
                  <a:srgbClr val="205A3E"/>
                </a:solidFill>
                <a:latin typeface="黑体" panose="02010609060101010101" charset="-122"/>
                <a:ea typeface="黑体" panose="02010609060101010101" charset="-122"/>
                <a:sym typeface="微软雅黑" panose="020B0503020204020204" charset="-122"/>
              </a:rPr>
              <a:t>A 看</a:t>
            </a:r>
            <a:r>
              <a:rPr lang="zh-CN" altLang="en-US" sz="2400" dirty="0">
                <a:solidFill>
                  <a:srgbClr val="205A3E"/>
                </a:solidFill>
                <a:latin typeface="黑体" panose="02010609060101010101" charset="-122"/>
                <a:ea typeface="黑体" panose="02010609060101010101" charset="-122"/>
                <a:sym typeface="微软雅黑" panose="020B0503020204020204" charset="-122"/>
              </a:rPr>
              <a:t>清查</a:t>
            </a:r>
            <a:r>
              <a:rPr lang="zh-CN" altLang="zh-CN" sz="2400" dirty="0">
                <a:solidFill>
                  <a:srgbClr val="205A3E"/>
                </a:solidFill>
                <a:latin typeface="黑体" panose="02010609060101010101" charset="-122"/>
                <a:ea typeface="黑体" panose="02010609060101010101" charset="-122"/>
                <a:sym typeface="微软雅黑" panose="020B0503020204020204" charset="-122"/>
              </a:rPr>
              <a:t>底册</a:t>
            </a:r>
            <a:r>
              <a:rPr lang="en-US" altLang="zh-CN" sz="2400" dirty="0">
                <a:solidFill>
                  <a:srgbClr val="205A3E"/>
                </a:solidFill>
                <a:latin typeface="黑体" panose="02010609060101010101" charset="-122"/>
                <a:ea typeface="黑体" panose="02010609060101010101" charset="-122"/>
                <a:sym typeface="微软雅黑" panose="020B0503020204020204" charset="-122"/>
              </a:rPr>
              <a:t>“</a:t>
            </a:r>
            <a:r>
              <a:rPr lang="zh-CN" altLang="zh-CN" sz="2400" dirty="0">
                <a:solidFill>
                  <a:srgbClr val="205A3E"/>
                </a:solidFill>
                <a:latin typeface="黑体" panose="02010609060101010101" charset="-122"/>
                <a:ea typeface="黑体" panose="02010609060101010101" charset="-122"/>
                <a:sym typeface="微软雅黑" panose="020B0503020204020204" charset="-122"/>
              </a:rPr>
              <a:t>合并来源</a:t>
            </a:r>
            <a:r>
              <a:rPr lang="en-US" altLang="zh-CN" sz="2400" dirty="0">
                <a:solidFill>
                  <a:srgbClr val="205A3E"/>
                </a:solidFill>
                <a:latin typeface="黑体" panose="02010609060101010101" charset="-122"/>
                <a:ea typeface="黑体" panose="02010609060101010101" charset="-122"/>
                <a:sym typeface="微软雅黑" panose="020B0503020204020204" charset="-122"/>
              </a:rPr>
              <a:t>”</a:t>
            </a:r>
            <a:r>
              <a:rPr lang="zh-CN" altLang="zh-CN" sz="2400" dirty="0">
                <a:solidFill>
                  <a:srgbClr val="205A3E"/>
                </a:solidFill>
                <a:latin typeface="黑体" panose="02010609060101010101" charset="-122"/>
                <a:ea typeface="黑体" panose="02010609060101010101" charset="-122"/>
                <a:sym typeface="微软雅黑" panose="020B0503020204020204" charset="-122"/>
              </a:rPr>
              <a:t>。</a:t>
            </a:r>
            <a:endParaRPr lang="zh-CN" altLang="zh-CN" sz="2400" dirty="0">
              <a:solidFill>
                <a:srgbClr val="205A3E"/>
              </a:solidFill>
              <a:latin typeface="黑体" panose="02010609060101010101" charset="-122"/>
              <a:ea typeface="黑体" panose="02010609060101010101" charset="-122"/>
              <a:sym typeface="微软雅黑" panose="020B0503020204020204" charset="-122"/>
            </a:endParaRPr>
          </a:p>
        </p:txBody>
      </p:sp>
      <p:sp>
        <p:nvSpPr>
          <p:cNvPr id="11" name="角丸四角形 16"/>
          <p:cNvSpPr/>
          <p:nvPr/>
        </p:nvSpPr>
        <p:spPr>
          <a:xfrm>
            <a:off x="1775461" y="5749290"/>
            <a:ext cx="4373245" cy="829310"/>
          </a:xfrm>
          <a:prstGeom prst="roundRect">
            <a:avLst>
              <a:gd name="adj" fmla="val 5311"/>
            </a:avLst>
          </a:prstGeom>
          <a:solidFill>
            <a:schemeClr val="accent1">
              <a:lumMod val="50000"/>
            </a:schemeClr>
          </a:solidFill>
          <a:scene3d>
            <a:camera prst="orthographicFront"/>
            <a:lightRig rig="threePt" dir="t"/>
          </a:scene3d>
          <a:sp3d>
            <a:bevelT w="165100" prst="coolSlan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正方形/長方形 19"/>
          <p:cNvSpPr/>
          <p:nvPr/>
        </p:nvSpPr>
        <p:spPr>
          <a:xfrm>
            <a:off x="1892301" y="5749291"/>
            <a:ext cx="4256391" cy="829945"/>
          </a:xfrm>
          <a:prstGeom prst="rect">
            <a:avLst/>
          </a:prstGeom>
          <a:scene3d>
            <a:camera prst="orthographicFront"/>
            <a:lightRig rig="threePt" dir="t"/>
          </a:scene3d>
          <a:sp3d>
            <a:bevelT w="165100" prst="coolSlant"/>
          </a:sp3d>
        </p:spPr>
        <p:txBody>
          <a:bodyPr wrap="square">
            <a:spAutoFit/>
          </a:bodyPr>
          <a:p>
            <a:pPr algn="l" fontAlgn="base"/>
            <a:r>
              <a:rPr lang="zh-CN" altLang="en-US" sz="2400" b="1" strike="noStrike" noProof="1" dirty="0">
                <a:solidFill>
                  <a:schemeClr val="bg1"/>
                </a:solidFill>
                <a:latin typeface="黑体" panose="02010609060101010101" charset="-122"/>
                <a:ea typeface="黑体" panose="02010609060101010101" charset="-122"/>
                <a:cs typeface="+mn-cs"/>
                <a:sym typeface="+mn-ea"/>
              </a:rPr>
              <a:t>清查底册中“合并来源” 显示为“编制机关”的单位。</a:t>
            </a:r>
            <a:endParaRPr lang="zh-CN" altLang="en-US" sz="2400" b="1" strike="noStrike" noProof="1" dirty="0">
              <a:solidFill>
                <a:schemeClr val="bg1"/>
              </a:solidFill>
              <a:latin typeface="黑体" panose="02010609060101010101" charset="-122"/>
              <a:ea typeface="黑体" panose="02010609060101010101" charset="-122"/>
              <a:sym typeface="+mn-ea"/>
            </a:endParaRPr>
          </a:p>
        </p:txBody>
      </p:sp>
      <p:sp>
        <p:nvSpPr>
          <p:cNvPr id="19" name="剪去对角的矩形 17"/>
          <p:cNvSpPr/>
          <p:nvPr/>
        </p:nvSpPr>
        <p:spPr>
          <a:xfrm>
            <a:off x="6475413" y="5119688"/>
            <a:ext cx="3981450" cy="1384300"/>
          </a:xfrm>
          <a:prstGeom prst="snip2DiagRect">
            <a:avLst/>
          </a:prstGeom>
          <a:solidFill>
            <a:schemeClr val="accent1">
              <a:lumMod val="40000"/>
              <a:lumOff val="60000"/>
            </a:schemeClr>
          </a:solidFill>
          <a:ln w="28575">
            <a:solidFill>
              <a:srgbClr val="1B24EB"/>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false" anchor="ctr" anchorCtr="false" forceAA="false" compatLnSpc="true">
            <a:noAutofit/>
          </a:bodyPr>
          <a:p>
            <a:pPr algn="just" fontAlgn="base"/>
            <a:r>
              <a:rPr sz="2400" strike="noStrike" noProof="1" dirty="0">
                <a:solidFill>
                  <a:srgbClr val="205A3E"/>
                </a:solidFill>
                <a:latin typeface="黑体" panose="02010609060101010101" charset="-122"/>
                <a:ea typeface="黑体" panose="02010609060101010101" charset="-122"/>
                <a:sym typeface="+mn-ea"/>
              </a:rPr>
              <a:t>※ 作为派出机构的街道办事处，</a:t>
            </a:r>
            <a:r>
              <a:rPr lang="zh-CN" altLang="en-US" sz="2400" strike="noStrike" noProof="1" dirty="0">
                <a:solidFill>
                  <a:srgbClr val="205A3E"/>
                </a:solidFill>
                <a:latin typeface="黑体" panose="02010609060101010101" charset="-122"/>
                <a:ea typeface="黑体" panose="02010609060101010101" charset="-122"/>
                <a:sym typeface="+mn-ea"/>
              </a:rPr>
              <a:t>不具备法人资格，</a:t>
            </a:r>
            <a:r>
              <a:rPr sz="2400" strike="noStrike" noProof="1" dirty="0">
                <a:solidFill>
                  <a:srgbClr val="205A3E"/>
                </a:solidFill>
                <a:latin typeface="黑体" panose="02010609060101010101" charset="-122"/>
                <a:ea typeface="黑体" panose="02010609060101010101" charset="-122"/>
                <a:sym typeface="+mn-ea"/>
              </a:rPr>
              <a:t>在普查中视</a:t>
            </a:r>
            <a:r>
              <a:rPr lang="zh-CN" altLang="en-US" sz="2400" strike="noStrike" noProof="1" dirty="0">
                <a:solidFill>
                  <a:srgbClr val="205A3E"/>
                </a:solidFill>
                <a:latin typeface="黑体" panose="02010609060101010101" charset="-122"/>
                <a:ea typeface="黑体" panose="02010609060101010101" charset="-122"/>
                <a:sym typeface="+mn-ea"/>
              </a:rPr>
              <a:t>同</a:t>
            </a:r>
            <a:r>
              <a:rPr sz="2400" strike="noStrike" noProof="1" dirty="0">
                <a:solidFill>
                  <a:srgbClr val="205A3E"/>
                </a:solidFill>
                <a:latin typeface="黑体" panose="02010609060101010101" charset="-122"/>
                <a:ea typeface="黑体" panose="02010609060101010101" charset="-122"/>
                <a:sym typeface="+mn-ea"/>
              </a:rPr>
              <a:t>机关法人。</a:t>
            </a:r>
            <a:endParaRPr lang="en-US" altLang="zh-CN" sz="2400" strike="noStrike" kern="100" noProof="1" dirty="0">
              <a:solidFill>
                <a:srgbClr val="205A3E"/>
              </a:solidFill>
              <a:latin typeface="黑体" panose="02010609060101010101" charset="-122"/>
              <a:ea typeface="黑体" panose="02010609060101010101" charset="-122"/>
              <a:cs typeface="黑体" panose="02010609060101010101" charset="-122"/>
              <a:sym typeface="+mn-ea"/>
            </a:endParaRPr>
          </a:p>
        </p:txBody>
      </p:sp>
      <p:pic>
        <p:nvPicPr>
          <p:cNvPr id="27663" name="图片 1" descr="五经普LOGO透明底（长）"/>
          <p:cNvPicPr>
            <a:picLocks noChangeAspect="true"/>
          </p:cNvPicPr>
          <p:nvPr/>
        </p:nvPicPr>
        <p:blipFill>
          <a:blip r:embed="rId2"/>
          <a:stretch>
            <a:fillRect/>
          </a:stretch>
        </p:blipFill>
        <p:spPr>
          <a:xfrm>
            <a:off x="-76200" y="-225425"/>
            <a:ext cx="3695700" cy="1155700"/>
          </a:xfrm>
          <a:prstGeom prst="rect">
            <a:avLst/>
          </a:prstGeom>
          <a:noFill/>
          <a:ln w="9525">
            <a:noFill/>
          </a:ln>
        </p:spPr>
      </p:pic>
      <p:cxnSp>
        <p:nvCxnSpPr>
          <p:cNvPr id="3" name="直接连接符 2"/>
          <p:cNvCxnSpPr/>
          <p:nvPr/>
        </p:nvCxnSpPr>
        <p:spPr>
          <a:xfrm>
            <a:off x="0" y="6715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文本框 16"/>
          <p:cNvSpPr txBox="true"/>
          <p:nvPr/>
        </p:nvSpPr>
        <p:spPr>
          <a:xfrm>
            <a:off x="930275" y="1404938"/>
            <a:ext cx="2030413" cy="461962"/>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charset="-122"/>
              </a:rPr>
              <a:t>这里添加标题</a:t>
            </a:r>
            <a:endParaRPr lang="zh-CN" altLang="en-US" sz="2400" b="1" dirty="0">
              <a:solidFill>
                <a:schemeClr val="bg1"/>
              </a:solidFill>
              <a:latin typeface="Arial" panose="02080604020202020204" pitchFamily="34" charset="0"/>
              <a:ea typeface="微软雅黑" panose="020B0503020204020204" charset="-122"/>
            </a:endParaRPr>
          </a:p>
        </p:txBody>
      </p:sp>
      <p:pic>
        <p:nvPicPr>
          <p:cNvPr id="28674"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nvGrpSpPr>
          <p:cNvPr id="28676" name="组合 42"/>
          <p:cNvGrpSpPr/>
          <p:nvPr/>
        </p:nvGrpSpPr>
        <p:grpSpPr>
          <a:xfrm>
            <a:off x="1360488" y="722313"/>
            <a:ext cx="9145587" cy="5500687"/>
            <a:chOff x="-1" y="2107"/>
            <a:chExt cx="14401" cy="8663"/>
          </a:xfrm>
        </p:grpSpPr>
        <p:sp>
          <p:nvSpPr>
            <p:cNvPr id="12" name="タイトル 1"/>
            <p:cNvSpPr>
              <a:spLocks noGrp="true"/>
            </p:cNvSpPr>
            <p:nvPr/>
          </p:nvSpPr>
          <p:spPr>
            <a:xfrm>
              <a:off x="-1" y="2107"/>
              <a:ext cx="14401" cy="8663"/>
            </a:xfrm>
            <a:prstGeom prst="rect">
              <a:avLst/>
            </a:prstGeom>
            <a:solidFill>
              <a:schemeClr val="bg1"/>
            </a:solidFill>
            <a:ln>
              <a:noFill/>
            </a:ln>
            <a:effectLst>
              <a:outerShdw blurRad="50800" dist="38100" dir="2700000" algn="tl" rotWithShape="0">
                <a:schemeClr val="bg2">
                  <a:alpha val="40000"/>
                </a:schemeClr>
              </a:outerShdw>
            </a:effectLst>
          </p:spPr>
          <p:txBody>
            <a:bodyPr vert="horz" wrap="square" lIns="91440" tIns="45720" rIns="91440" bIns="45720" numCol="1" anchor="t" anchorCtr="false" compatLnSpc="true"/>
            <a:lstStyle>
              <a:lvl1pPr algn="l" rtl="0" eaLnBrk="1" fontAlgn="base" hangingPunct="1">
                <a:spcBef>
                  <a:spcPct val="0"/>
                </a:spcBef>
                <a:spcAft>
                  <a:spcPct val="0"/>
                </a:spcAft>
                <a:defRPr kumimoji="1" sz="4400">
                  <a:solidFill>
                    <a:schemeClr val="tx2"/>
                  </a:solidFill>
                  <a:latin typeface="+mj-ea"/>
                  <a:ea typeface="+mj-ea"/>
                  <a:cs typeface="+mj-cs"/>
                </a:defRPr>
              </a:lvl1pPr>
              <a:lvl2pPr algn="l" rtl="0" eaLnBrk="1" fontAlgn="base" hangingPunct="1">
                <a:spcBef>
                  <a:spcPct val="0"/>
                </a:spcBef>
                <a:spcAft>
                  <a:spcPct val="0"/>
                </a:spcAft>
                <a:defRPr kumimoji="1" sz="4400">
                  <a:solidFill>
                    <a:schemeClr val="tx2"/>
                  </a:solidFill>
                  <a:latin typeface="Garamond" pitchFamily="18" charset="0"/>
                  <a:ea typeface="Angsana New"/>
                  <a:cs typeface="Angsana New" pitchFamily="18" charset="-34"/>
                </a:defRPr>
              </a:lvl2pPr>
              <a:lvl3pPr algn="l" rtl="0" eaLnBrk="1" fontAlgn="base" hangingPunct="1">
                <a:spcBef>
                  <a:spcPct val="0"/>
                </a:spcBef>
                <a:spcAft>
                  <a:spcPct val="0"/>
                </a:spcAft>
                <a:defRPr kumimoji="1" sz="4400">
                  <a:solidFill>
                    <a:schemeClr val="tx2"/>
                  </a:solidFill>
                  <a:latin typeface="Garamond" pitchFamily="18" charset="0"/>
                  <a:ea typeface="Angsana New"/>
                  <a:cs typeface="Angsana New" pitchFamily="18" charset="-34"/>
                </a:defRPr>
              </a:lvl3pPr>
              <a:lvl4pPr algn="l" rtl="0" eaLnBrk="1" fontAlgn="base" hangingPunct="1">
                <a:spcBef>
                  <a:spcPct val="0"/>
                </a:spcBef>
                <a:spcAft>
                  <a:spcPct val="0"/>
                </a:spcAft>
                <a:defRPr kumimoji="1" sz="4400">
                  <a:solidFill>
                    <a:schemeClr val="tx2"/>
                  </a:solidFill>
                  <a:latin typeface="Garamond" pitchFamily="18" charset="0"/>
                  <a:ea typeface="Angsana New"/>
                  <a:cs typeface="Angsana New" pitchFamily="18" charset="-34"/>
                </a:defRPr>
              </a:lvl4pPr>
              <a:lvl5pPr algn="l" rtl="0" eaLnBrk="1" fontAlgn="base" hangingPunct="1">
                <a:spcBef>
                  <a:spcPct val="0"/>
                </a:spcBef>
                <a:spcAft>
                  <a:spcPct val="0"/>
                </a:spcAft>
                <a:defRPr kumimoji="1" sz="4400">
                  <a:solidFill>
                    <a:schemeClr val="tx2"/>
                  </a:solidFill>
                  <a:latin typeface="Garamond" pitchFamily="18" charset="0"/>
                  <a:ea typeface="Angsana New"/>
                  <a:cs typeface="Angsana New" pitchFamily="18" charset="-34"/>
                </a:defRPr>
              </a:lvl5pPr>
              <a:lvl6pPr marL="457200" algn="l" rtl="0" eaLnBrk="1" fontAlgn="base" hangingPunct="1">
                <a:spcBef>
                  <a:spcPct val="0"/>
                </a:spcBef>
                <a:spcAft>
                  <a:spcPct val="0"/>
                </a:spcAft>
                <a:defRPr kumimoji="1" sz="4400">
                  <a:solidFill>
                    <a:schemeClr val="tx2"/>
                  </a:solidFill>
                  <a:latin typeface="Garamond" pitchFamily="18" charset="0"/>
                  <a:cs typeface="Angsana New" pitchFamily="18" charset="-34"/>
                </a:defRPr>
              </a:lvl6pPr>
              <a:lvl7pPr marL="914400" algn="l" rtl="0" eaLnBrk="1" fontAlgn="base" hangingPunct="1">
                <a:spcBef>
                  <a:spcPct val="0"/>
                </a:spcBef>
                <a:spcAft>
                  <a:spcPct val="0"/>
                </a:spcAft>
                <a:defRPr kumimoji="1" sz="4400">
                  <a:solidFill>
                    <a:schemeClr val="tx2"/>
                  </a:solidFill>
                  <a:latin typeface="Garamond" pitchFamily="18" charset="0"/>
                  <a:cs typeface="Angsana New" pitchFamily="18" charset="-34"/>
                </a:defRPr>
              </a:lvl7pPr>
              <a:lvl8pPr marL="1371600" algn="l" rtl="0" eaLnBrk="1" fontAlgn="base" hangingPunct="1">
                <a:spcBef>
                  <a:spcPct val="0"/>
                </a:spcBef>
                <a:spcAft>
                  <a:spcPct val="0"/>
                </a:spcAft>
                <a:defRPr kumimoji="1" sz="4400">
                  <a:solidFill>
                    <a:schemeClr val="tx2"/>
                  </a:solidFill>
                  <a:latin typeface="Garamond" pitchFamily="18" charset="0"/>
                  <a:cs typeface="Angsana New" pitchFamily="18" charset="-34"/>
                </a:defRPr>
              </a:lvl8pPr>
              <a:lvl9pPr marL="1828800" algn="l" rtl="0" eaLnBrk="1" fontAlgn="base" hangingPunct="1">
                <a:spcBef>
                  <a:spcPct val="0"/>
                </a:spcBef>
                <a:spcAft>
                  <a:spcPct val="0"/>
                </a:spcAft>
                <a:defRPr kumimoji="1" sz="4400">
                  <a:solidFill>
                    <a:schemeClr val="tx2"/>
                  </a:solidFill>
                  <a:latin typeface="Garamond" pitchFamily="18" charset="0"/>
                  <a:cs typeface="Angsana New" pitchFamily="18" charset="-34"/>
                </a:defRPr>
              </a:lvl9pPr>
            </a:lstStyle>
            <a:p>
              <a:pPr fontAlgn="base">
                <a:spcBef>
                  <a:spcPts val="1200"/>
                </a:spcBef>
                <a:spcAft>
                  <a:spcPts val="1200"/>
                </a:spcAft>
              </a:pPr>
              <a:endParaRPr lang="zh-CN" altLang="ja-JP" sz="2800" strike="noStrike" noProof="1" dirty="0">
                <a:solidFill>
                  <a:schemeClr val="bg1">
                    <a:lumMod val="75000"/>
                  </a:schemeClr>
                </a:solidFill>
                <a:latin typeface="黑体" panose="02010609060101010101" charset="-122"/>
                <a:ea typeface="黑体" panose="02010609060101010101" charset="-122"/>
              </a:endParaRPr>
            </a:p>
          </p:txBody>
        </p:sp>
        <p:grpSp>
          <p:nvGrpSpPr>
            <p:cNvPr id="28678" name="组合 38"/>
            <p:cNvGrpSpPr/>
            <p:nvPr/>
          </p:nvGrpSpPr>
          <p:grpSpPr>
            <a:xfrm>
              <a:off x="281" y="2295"/>
              <a:ext cx="13771" cy="2802"/>
              <a:chOff x="281" y="2295"/>
              <a:chExt cx="13771" cy="2802"/>
            </a:xfrm>
          </p:grpSpPr>
          <p:grpSp>
            <p:nvGrpSpPr>
              <p:cNvPr id="5" name="组合 4"/>
              <p:cNvGrpSpPr/>
              <p:nvPr/>
            </p:nvGrpSpPr>
            <p:grpSpPr>
              <a:xfrm>
                <a:off x="281" y="2295"/>
                <a:ext cx="13771" cy="2802"/>
                <a:chOff x="-34" y="2563"/>
                <a:chExt cx="13771" cy="2787"/>
              </a:xfrm>
              <a:effectLst>
                <a:outerShdw blurRad="50800" dist="38100" dir="2700000" algn="tl" rotWithShape="0">
                  <a:prstClr val="black">
                    <a:alpha val="40000"/>
                  </a:prstClr>
                </a:outerShdw>
              </a:effectLst>
            </p:grpSpPr>
            <p:sp>
              <p:nvSpPr>
                <p:cNvPr id="13" name="角丸四角形 25"/>
                <p:cNvSpPr/>
                <p:nvPr/>
              </p:nvSpPr>
              <p:spPr>
                <a:xfrm>
                  <a:off x="583" y="3050"/>
                  <a:ext cx="13154" cy="2300"/>
                </a:xfrm>
                <a:prstGeom prst="roundRect">
                  <a:avLst>
                    <a:gd name="adj" fmla="val 5252"/>
                  </a:avLst>
                </a:prstGeom>
                <a:noFill/>
                <a:ln w="28575">
                  <a:solidFill>
                    <a:srgbClr val="205A3E"/>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fontAlgn="base"/>
                  <a:endParaRPr kumimoji="1" lang="ja-JP" altLang="en-US" strike="noStrike" noProof="1"/>
                </a:p>
              </p:txBody>
            </p:sp>
            <p:sp>
              <p:nvSpPr>
                <p:cNvPr id="14" name="角丸四角形 23"/>
                <p:cNvSpPr/>
                <p:nvPr/>
              </p:nvSpPr>
              <p:spPr>
                <a:xfrm>
                  <a:off x="-34" y="2563"/>
                  <a:ext cx="6180" cy="794"/>
                </a:xfrm>
                <a:prstGeom prst="roundRect">
                  <a:avLst/>
                </a:prstGeom>
                <a:ln w="28575">
                  <a:solidFill>
                    <a:srgbClr val="205A3E"/>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fontAlgn="base"/>
                  <a:r>
                    <a:rPr kumimoji="1" lang="zh-CN" altLang="ja-JP" sz="2400" strike="noStrike" noProof="1" dirty="0">
                      <a:solidFill>
                        <a:schemeClr val="tx1"/>
                      </a:solidFill>
                      <a:latin typeface="黑体" panose="02010609060101010101" charset="-122"/>
                      <a:ea typeface="黑体" panose="02010609060101010101" charset="-122"/>
                    </a:rPr>
                    <a:t>识别社会团体法人的要点</a:t>
                  </a:r>
                  <a:endParaRPr kumimoji="1" lang="zh-CN" altLang="ja-JP" sz="2400" strike="noStrike" noProof="1" dirty="0">
                    <a:solidFill>
                      <a:schemeClr val="tx1"/>
                    </a:solidFill>
                    <a:latin typeface="黑体" panose="02010609060101010101" charset="-122"/>
                    <a:ea typeface="黑体" panose="02010609060101010101" charset="-122"/>
                  </a:endParaRPr>
                </a:p>
              </p:txBody>
            </p:sp>
          </p:grpSp>
          <p:sp>
            <p:nvSpPr>
              <p:cNvPr id="28680" name="文本框 35"/>
              <p:cNvSpPr txBox="true"/>
              <p:nvPr/>
            </p:nvSpPr>
            <p:spPr>
              <a:xfrm>
                <a:off x="1399" y="3210"/>
                <a:ext cx="12153" cy="1307"/>
              </a:xfrm>
              <a:prstGeom prst="rect">
                <a:avLst/>
              </a:prstGeom>
              <a:noFill/>
              <a:ln w="9525">
                <a:noFill/>
              </a:ln>
            </p:spPr>
            <p:txBody>
              <a:bodyPr wrap="square" anchor="t" anchorCtr="false">
                <a:spAutoFit/>
              </a:bodyPr>
              <a:p>
                <a:r>
                  <a:rPr lang="en-US" altLang="zh-CN" sz="2400" dirty="0">
                    <a:solidFill>
                      <a:srgbClr val="205A3E"/>
                    </a:solidFill>
                    <a:latin typeface="黑体" panose="02010609060101010101" charset="-122"/>
                    <a:ea typeface="黑体" panose="02010609060101010101" charset="-122"/>
                    <a:sym typeface="微软雅黑" panose="020B0503020204020204" charset="-122"/>
                  </a:rPr>
                  <a:t>A</a:t>
                </a:r>
                <a:r>
                  <a:rPr lang="zh-CN" altLang="zh-CN" sz="2400" dirty="0">
                    <a:solidFill>
                      <a:srgbClr val="205A3E"/>
                    </a:solidFill>
                    <a:latin typeface="黑体" panose="02010609060101010101" charset="-122"/>
                    <a:ea typeface="黑体" panose="02010609060101010101" charset="-122"/>
                    <a:sym typeface="微软雅黑" panose="020B0503020204020204" charset="-122"/>
                  </a:rPr>
                  <a:t> 看</a:t>
                </a:r>
                <a:r>
                  <a:rPr lang="zh-CN" altLang="en-US" sz="2400" dirty="0">
                    <a:solidFill>
                      <a:srgbClr val="205A3E"/>
                    </a:solidFill>
                    <a:latin typeface="黑体" panose="02010609060101010101" charset="-122"/>
                    <a:ea typeface="黑体" panose="02010609060101010101" charset="-122"/>
                    <a:sym typeface="微软雅黑" panose="020B0503020204020204" charset="-122"/>
                  </a:rPr>
                  <a:t>证照</a:t>
                </a:r>
                <a:endParaRPr lang="zh-CN" altLang="zh-CN" sz="2400" dirty="0">
                  <a:solidFill>
                    <a:srgbClr val="205A3E"/>
                  </a:solidFill>
                  <a:latin typeface="黑体" panose="02010609060101010101" charset="-122"/>
                  <a:ea typeface="黑体" panose="02010609060101010101" charset="-122"/>
                  <a:sym typeface="微软雅黑" panose="020B0503020204020204" charset="-122"/>
                </a:endParaRPr>
              </a:p>
              <a:p>
                <a:r>
                  <a:rPr lang="en-US" altLang="zh-CN" sz="2400" dirty="0">
                    <a:solidFill>
                      <a:srgbClr val="205A3E"/>
                    </a:solidFill>
                    <a:latin typeface="黑体" panose="02010609060101010101" charset="-122"/>
                    <a:ea typeface="黑体" panose="02010609060101010101" charset="-122"/>
                    <a:sym typeface="微软雅黑" panose="020B0503020204020204" charset="-122"/>
                  </a:rPr>
                  <a:t>B</a:t>
                </a:r>
                <a:r>
                  <a:rPr lang="zh-CN" altLang="zh-CN" sz="2400" dirty="0">
                    <a:solidFill>
                      <a:srgbClr val="205A3E"/>
                    </a:solidFill>
                    <a:latin typeface="黑体" panose="02010609060101010101" charset="-122"/>
                    <a:ea typeface="黑体" panose="02010609060101010101" charset="-122"/>
                    <a:sym typeface="微软雅黑" panose="020B0503020204020204" charset="-122"/>
                  </a:rPr>
                  <a:t> 看范围</a:t>
                </a:r>
                <a:endParaRPr lang="zh-CN" altLang="en-US" sz="2400" dirty="0">
                  <a:solidFill>
                    <a:srgbClr val="205A3E"/>
                  </a:solidFill>
                  <a:latin typeface="黑体" panose="02010609060101010101" charset="-122"/>
                  <a:ea typeface="黑体" panose="02010609060101010101" charset="-122"/>
                  <a:sym typeface="微软雅黑" panose="020B0503020204020204" charset="-122"/>
                </a:endParaRPr>
              </a:p>
            </p:txBody>
          </p:sp>
        </p:grpSp>
      </p:grpSp>
      <p:pic>
        <p:nvPicPr>
          <p:cNvPr id="28681" name="图片 8"/>
          <p:cNvPicPr>
            <a:picLocks noChangeAspect="true"/>
          </p:cNvPicPr>
          <p:nvPr/>
        </p:nvPicPr>
        <p:blipFill>
          <a:blip r:embed="rId2"/>
          <a:srcRect l="8855" t="2579" r="9598" b="23926"/>
          <a:stretch>
            <a:fillRect/>
          </a:stretch>
        </p:blipFill>
        <p:spPr>
          <a:xfrm>
            <a:off x="7496175" y="1316038"/>
            <a:ext cx="3151188" cy="2128837"/>
          </a:xfrm>
          <a:prstGeom prst="rect">
            <a:avLst/>
          </a:prstGeom>
          <a:noFill/>
          <a:ln w="9525">
            <a:noFill/>
          </a:ln>
        </p:spPr>
      </p:pic>
      <p:grpSp>
        <p:nvGrpSpPr>
          <p:cNvPr id="28682" name="组合 5"/>
          <p:cNvGrpSpPr/>
          <p:nvPr/>
        </p:nvGrpSpPr>
        <p:grpSpPr>
          <a:xfrm>
            <a:off x="641350" y="3286125"/>
            <a:ext cx="11120438" cy="3351213"/>
            <a:chOff x="0" y="7689"/>
            <a:chExt cx="14400" cy="5276"/>
          </a:xfrm>
        </p:grpSpPr>
        <p:sp>
          <p:nvSpPr>
            <p:cNvPr id="37" name="正方形/長方形 36"/>
            <p:cNvSpPr/>
            <p:nvPr/>
          </p:nvSpPr>
          <p:spPr>
            <a:xfrm>
              <a:off x="0" y="7939"/>
              <a:ext cx="4498" cy="5026"/>
            </a:xfrm>
            <a:prstGeom prst="rect">
              <a:avLst/>
            </a:prstGeom>
            <a:solidFill>
              <a:srgbClr val="99FFCC"/>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nchorCtr="false"/>
            <a:lstStyle/>
            <a:p>
              <a:pPr fontAlgn="base">
                <a:lnSpc>
                  <a:spcPts val="1500"/>
                </a:lnSpc>
                <a:spcAft>
                  <a:spcPts val="300"/>
                </a:spcAft>
              </a:pPr>
              <a:endParaRPr lang="en-US" altLang="ja-JP" sz="1400" strike="noStrike" noProof="1" dirty="0">
                <a:solidFill>
                  <a:schemeClr val="tx1"/>
                </a:solidFill>
                <a:latin typeface="MS PGothic" panose="020B0600070205080204" charset="-128"/>
                <a:ea typeface="MS PGothic" panose="020B0600070205080204" charset="-128"/>
              </a:endParaRPr>
            </a:p>
            <a:p>
              <a:pPr marL="1943100" indent="-1943100" fontAlgn="base">
                <a:lnSpc>
                  <a:spcPts val="1400"/>
                </a:lnSpc>
                <a:spcBef>
                  <a:spcPts val="1200"/>
                </a:spcBef>
                <a:buFont typeface="Wingdings" panose="05000000000000000000" pitchFamily="2" charset="2"/>
                <a:buChar char="Ø"/>
              </a:pPr>
              <a:endParaRPr lang="en-US" altLang="ja-JP" sz="1400" strike="noStrike" noProof="1" dirty="0">
                <a:solidFill>
                  <a:schemeClr val="tx1"/>
                </a:solidFill>
                <a:latin typeface="+mj-ea"/>
                <a:ea typeface="+mj-ea"/>
              </a:endParaRPr>
            </a:p>
            <a:p>
              <a:pPr fontAlgn="base">
                <a:lnSpc>
                  <a:spcPts val="1500"/>
                </a:lnSpc>
                <a:spcAft>
                  <a:spcPts val="300"/>
                </a:spcAft>
              </a:pPr>
              <a:endParaRPr lang="en-US" altLang="ja-JP" sz="1400" strike="noStrike" noProof="1" dirty="0">
                <a:solidFill>
                  <a:schemeClr val="tx1"/>
                </a:solidFill>
                <a:latin typeface="+mj-ea"/>
                <a:ea typeface="+mj-ea"/>
              </a:endParaRPr>
            </a:p>
          </p:txBody>
        </p:sp>
        <p:sp>
          <p:nvSpPr>
            <p:cNvPr id="30" name="正方形/長方形 29"/>
            <p:cNvSpPr/>
            <p:nvPr/>
          </p:nvSpPr>
          <p:spPr>
            <a:xfrm>
              <a:off x="4499" y="7939"/>
              <a:ext cx="9901" cy="5026"/>
            </a:xfrm>
            <a:prstGeom prst="rect">
              <a:avLst/>
            </a:prstGeom>
            <a:solidFill>
              <a:srgbClr val="99FFCC"/>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nchorCtr="false"/>
            <a:lstStyle/>
            <a:p>
              <a:pPr fontAlgn="base">
                <a:lnSpc>
                  <a:spcPts val="1500"/>
                </a:lnSpc>
                <a:spcAft>
                  <a:spcPts val="300"/>
                </a:spcAft>
              </a:pPr>
              <a:endParaRPr lang="en-US" altLang="ja-JP" sz="1400" strike="noStrike" noProof="1" dirty="0">
                <a:solidFill>
                  <a:schemeClr val="tx1"/>
                </a:solidFill>
                <a:latin typeface="MS PGothic" panose="020B0600070205080204" charset="-128"/>
                <a:ea typeface="MS PGothic" panose="020B0600070205080204" charset="-128"/>
              </a:endParaRPr>
            </a:p>
            <a:p>
              <a:pPr marL="1943100" indent="-1943100" fontAlgn="base">
                <a:lnSpc>
                  <a:spcPts val="1400"/>
                </a:lnSpc>
                <a:spcBef>
                  <a:spcPts val="1200"/>
                </a:spcBef>
                <a:buFont typeface="Wingdings" panose="05000000000000000000" pitchFamily="2" charset="2"/>
                <a:buChar char="Ø"/>
              </a:pPr>
              <a:endParaRPr lang="en-US" altLang="ja-JP" sz="1400" strike="noStrike" noProof="1" dirty="0">
                <a:solidFill>
                  <a:schemeClr val="tx1"/>
                </a:solidFill>
                <a:latin typeface="+mj-ea"/>
                <a:ea typeface="+mj-ea"/>
              </a:endParaRPr>
            </a:p>
            <a:p>
              <a:pPr fontAlgn="base">
                <a:lnSpc>
                  <a:spcPts val="1500"/>
                </a:lnSpc>
                <a:spcAft>
                  <a:spcPts val="300"/>
                </a:spcAft>
              </a:pPr>
              <a:endParaRPr lang="en-US" altLang="ja-JP" sz="1400" strike="noStrike" noProof="1" dirty="0">
                <a:solidFill>
                  <a:schemeClr val="tx1"/>
                </a:solidFill>
                <a:latin typeface="+mj-ea"/>
                <a:ea typeface="+mj-ea"/>
              </a:endParaRPr>
            </a:p>
          </p:txBody>
        </p:sp>
        <p:sp>
          <p:nvSpPr>
            <p:cNvPr id="28685" name="テキスト ボックス 30"/>
            <p:cNvSpPr txBox="true"/>
            <p:nvPr/>
          </p:nvSpPr>
          <p:spPr>
            <a:xfrm>
              <a:off x="4498" y="8460"/>
              <a:ext cx="9901" cy="4021"/>
            </a:xfrm>
            <a:prstGeom prst="rect">
              <a:avLst/>
            </a:prstGeom>
            <a:noFill/>
            <a:ln w="9525">
              <a:noFill/>
            </a:ln>
          </p:spPr>
          <p:txBody>
            <a:bodyPr wrap="square" anchor="t" anchorCtr="false">
              <a:spAutoFit/>
            </a:bodyPr>
            <a:p>
              <a:pPr marL="171450" indent="-171450"/>
              <a:r>
                <a:rPr lang="en-US" altLang="zh-CN" sz="2000" b="1" dirty="0">
                  <a:latin typeface="MS Gothic" panose="020B0609070205080204" charset="-128"/>
                  <a:ea typeface="MS Gothic" panose="020B0609070205080204" charset="-128"/>
                  <a:sym typeface="微软雅黑" panose="020B0503020204020204" charset="-122"/>
                </a:rPr>
                <a:t>    </a:t>
              </a:r>
              <a:r>
                <a:rPr lang="zh-CN" altLang="ja-JP" sz="2000" b="1" dirty="0">
                  <a:latin typeface="MS Gothic" panose="020B0609070205080204" charset="-128"/>
                  <a:ea typeface="MS Gothic" panose="020B0609070205080204" charset="-128"/>
                  <a:sym typeface="微软雅黑" panose="020B0503020204020204" charset="-122"/>
                </a:rPr>
                <a:t>由编制部门管理的群众团体，包括中国文艺界联合会、中国作家协会、中国科学技术协会、中华全国归国华侨联合会、中国法学会、中国人民对外友好协会、中华全国新闻工作者协会、中华全国台湾同胞联谊会、中国国际贸易促进委员会（中国国际商会）、中国残疾人联合会、中国红十字总会、中国人民外交学会、中国宋庆龄基金会、黄埔军校同学会、欧美同学会（中国留学人员联谊会）、中国思想政治工作研究会、中华职业教育社、中国计划生育协会。</a:t>
              </a:r>
              <a:endParaRPr lang="zh-CN" altLang="ja-JP" sz="2000" b="1" dirty="0">
                <a:latin typeface="MS Gothic" panose="020B0609070205080204" charset="-128"/>
                <a:ea typeface="MS Gothic" panose="020B0609070205080204" charset="-128"/>
                <a:sym typeface="微软雅黑" panose="020B0503020204020204" charset="-122"/>
              </a:endParaRPr>
            </a:p>
          </p:txBody>
        </p:sp>
        <p:sp>
          <p:nvSpPr>
            <p:cNvPr id="32" name="角丸四角形 31"/>
            <p:cNvSpPr/>
            <p:nvPr/>
          </p:nvSpPr>
          <p:spPr>
            <a:xfrm>
              <a:off x="7595" y="7708"/>
              <a:ext cx="5307" cy="567"/>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fontAlgn="base"/>
              <a:r>
                <a:rPr lang="zh-CN" altLang="ja-JP" b="1" strike="noStrike" noProof="1" dirty="0">
                  <a:solidFill>
                    <a:schemeClr val="tx1"/>
                  </a:solidFill>
                  <a:latin typeface="+mj-ea"/>
                  <a:ea typeface="+mj-ea"/>
                  <a:cs typeface="Meiryo UI" pitchFamily="50" charset="-128"/>
                </a:rPr>
                <a:t>依法不需要办理法人登记成立</a:t>
              </a:r>
              <a:endParaRPr lang="zh-CN" altLang="ja-JP" b="1" strike="noStrike" noProof="1" dirty="0">
                <a:solidFill>
                  <a:schemeClr val="tx1"/>
                </a:solidFill>
                <a:latin typeface="+mj-ea"/>
                <a:ea typeface="+mj-ea"/>
                <a:cs typeface="Meiryo UI" pitchFamily="50" charset="-128"/>
              </a:endParaRPr>
            </a:p>
          </p:txBody>
        </p:sp>
        <p:sp>
          <p:nvSpPr>
            <p:cNvPr id="38" name="角丸四角形 37"/>
            <p:cNvSpPr/>
            <p:nvPr/>
          </p:nvSpPr>
          <p:spPr>
            <a:xfrm>
              <a:off x="240" y="7689"/>
              <a:ext cx="3685" cy="567"/>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fontAlgn="base"/>
              <a:r>
                <a:rPr lang="zh-CN" altLang="ja-JP" b="1" strike="noStrike" noProof="1" dirty="0">
                  <a:solidFill>
                    <a:schemeClr val="tx1"/>
                  </a:solidFill>
                  <a:latin typeface="+mj-ea"/>
                  <a:ea typeface="+mj-ea"/>
                  <a:cs typeface="Meiryo UI" pitchFamily="50" charset="-128"/>
                </a:rPr>
                <a:t>依法登记成立</a:t>
              </a:r>
              <a:endParaRPr lang="zh-CN" altLang="ja-JP" b="1" strike="noStrike" noProof="1" dirty="0">
                <a:solidFill>
                  <a:schemeClr val="tx1"/>
                </a:solidFill>
                <a:latin typeface="+mj-ea"/>
                <a:ea typeface="+mj-ea"/>
                <a:cs typeface="Meiryo UI" pitchFamily="50" charset="-128"/>
              </a:endParaRPr>
            </a:p>
          </p:txBody>
        </p:sp>
        <p:sp>
          <p:nvSpPr>
            <p:cNvPr id="28688" name="テキスト ボックス 38"/>
            <p:cNvSpPr txBox="true"/>
            <p:nvPr/>
          </p:nvSpPr>
          <p:spPr>
            <a:xfrm>
              <a:off x="339" y="8484"/>
              <a:ext cx="3859" cy="1113"/>
            </a:xfrm>
            <a:prstGeom prst="rect">
              <a:avLst/>
            </a:prstGeom>
            <a:noFill/>
            <a:ln w="9525">
              <a:noFill/>
            </a:ln>
          </p:spPr>
          <p:txBody>
            <a:bodyPr wrap="square" anchor="t" anchorCtr="false">
              <a:spAutoFit/>
            </a:bodyPr>
            <a:p>
              <a:pPr marL="171450" indent="-171450">
                <a:buFont typeface="Wingdings" panose="05000000000000000000" pitchFamily="2" charset="2"/>
                <a:buChar char="Ø"/>
              </a:pPr>
              <a:r>
                <a:rPr lang="zh-CN" altLang="ja-JP" sz="2000" b="1" dirty="0">
                  <a:latin typeface="MS Gothic" panose="020B0609070205080204" charset="-128"/>
                  <a:ea typeface="MS Gothic" panose="020B0609070205080204" charset="-128"/>
                </a:rPr>
                <a:t>证照</a:t>
              </a:r>
              <a:r>
                <a:rPr lang="en-US" altLang="zh-CN" sz="2000" b="1" dirty="0">
                  <a:latin typeface="MS Gothic" panose="020B0609070205080204" charset="-128"/>
                  <a:ea typeface="MS Gothic" panose="020B0609070205080204" charset="-128"/>
                </a:rPr>
                <a:t>——</a:t>
              </a:r>
              <a:r>
                <a:rPr lang="zh-CN" altLang="en-US" sz="2000" b="1" dirty="0">
                  <a:latin typeface="MS Gothic" panose="020B0609070205080204" charset="-128"/>
                  <a:ea typeface="宋体" pitchFamily="2" charset="-122"/>
                </a:rPr>
                <a:t>《社会团体法人登记证书》</a:t>
              </a:r>
              <a:endParaRPr lang="zh-CN" altLang="en-US" sz="2000" b="1" dirty="0">
                <a:latin typeface="黑体" panose="02010609060101010101" charset="-122"/>
                <a:ea typeface="黑体" panose="02010609060101010101" charset="-122"/>
                <a:sym typeface="微软雅黑" panose="020B0503020204020204" charset="-122"/>
              </a:endParaRPr>
            </a:p>
          </p:txBody>
        </p:sp>
      </p:grpSp>
      <p:sp>
        <p:nvSpPr>
          <p:cNvPr id="160" name=" 160"/>
          <p:cNvSpPr/>
          <p:nvPr/>
        </p:nvSpPr>
        <p:spPr>
          <a:xfrm rot="1620000">
            <a:off x="3557588" y="2940050"/>
            <a:ext cx="2725738" cy="744538"/>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chemeClr val="accent5">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trike="noStrike" noProof="1">
              <a:solidFill>
                <a:srgbClr val="FFFFFF"/>
              </a:solidFill>
            </a:endParaRPr>
          </a:p>
        </p:txBody>
      </p:sp>
      <p:pic>
        <p:nvPicPr>
          <p:cNvPr id="28690" name="图片 6" descr="五经普LOGO透明底（长）"/>
          <p:cNvPicPr>
            <a:picLocks noChangeAspect="true"/>
          </p:cNvPicPr>
          <p:nvPr/>
        </p:nvPicPr>
        <p:blipFill>
          <a:blip r:embed="rId3"/>
          <a:stretch>
            <a:fillRect/>
          </a:stretch>
        </p:blipFill>
        <p:spPr>
          <a:xfrm>
            <a:off x="-76200" y="-225425"/>
            <a:ext cx="3695700" cy="1155700"/>
          </a:xfrm>
          <a:prstGeom prst="rect">
            <a:avLst/>
          </a:prstGeom>
          <a:noFill/>
          <a:ln w="9525">
            <a:noFill/>
          </a:ln>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9697" name="组合 9"/>
          <p:cNvGrpSpPr/>
          <p:nvPr/>
        </p:nvGrpSpPr>
        <p:grpSpPr>
          <a:xfrm>
            <a:off x="542925" y="993775"/>
            <a:ext cx="11466513" cy="3131036"/>
            <a:chOff x="-633" y="2796"/>
            <a:chExt cx="15062" cy="2842"/>
          </a:xfrm>
        </p:grpSpPr>
        <p:grpSp>
          <p:nvGrpSpPr>
            <p:cNvPr id="29698" name="组合 7"/>
            <p:cNvGrpSpPr/>
            <p:nvPr/>
          </p:nvGrpSpPr>
          <p:grpSpPr>
            <a:xfrm>
              <a:off x="-633" y="2901"/>
              <a:ext cx="15062" cy="2737"/>
              <a:chOff x="-633" y="2901"/>
              <a:chExt cx="15062" cy="2737"/>
            </a:xfrm>
          </p:grpSpPr>
          <p:sp>
            <p:nvSpPr>
              <p:cNvPr id="5" name="正方形/長方形 11"/>
              <p:cNvSpPr/>
              <p:nvPr/>
            </p:nvSpPr>
            <p:spPr>
              <a:xfrm>
                <a:off x="-633" y="2901"/>
                <a:ext cx="14819" cy="2636"/>
              </a:xfrm>
              <a:prstGeom prst="rect">
                <a:avLst/>
              </a:prstGeom>
              <a:solidFill>
                <a:schemeClr val="accent5">
                  <a:lumMod val="20000"/>
                  <a:lumOff val="80000"/>
                </a:schemeClr>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nchorCtr="false"/>
              <a:p>
                <a:pPr fontAlgn="base">
                  <a:lnSpc>
                    <a:spcPts val="1500"/>
                  </a:lnSpc>
                  <a:spcAft>
                    <a:spcPts val="300"/>
                  </a:spcAft>
                </a:pPr>
                <a:endParaRPr lang="en-US" altLang="ja-JP" sz="1400" strike="noStrike" noProof="1" dirty="0">
                  <a:solidFill>
                    <a:schemeClr val="tx1"/>
                  </a:solidFill>
                  <a:latin typeface="MS PGothic" panose="020B0600070205080204" charset="-128"/>
                  <a:ea typeface="MS PGothic" panose="020B0600070205080204" charset="-128"/>
                </a:endParaRPr>
              </a:p>
              <a:p>
                <a:pPr marL="1943100" indent="-1943100" fontAlgn="base">
                  <a:lnSpc>
                    <a:spcPts val="1400"/>
                  </a:lnSpc>
                  <a:spcBef>
                    <a:spcPts val="1200"/>
                  </a:spcBef>
                  <a:buFont typeface="Wingdings" panose="05000000000000000000" pitchFamily="2" charset="2"/>
                  <a:buChar char="Ø"/>
                </a:pPr>
                <a:endParaRPr lang="en-US" altLang="ja-JP" sz="1400" strike="noStrike" noProof="1" dirty="0">
                  <a:solidFill>
                    <a:schemeClr val="tx1"/>
                  </a:solidFill>
                  <a:latin typeface="+mj-ea"/>
                  <a:ea typeface="+mj-ea"/>
                </a:endParaRPr>
              </a:p>
              <a:p>
                <a:pPr fontAlgn="base">
                  <a:lnSpc>
                    <a:spcPts val="1500"/>
                  </a:lnSpc>
                  <a:spcAft>
                    <a:spcPts val="300"/>
                  </a:spcAft>
                </a:pPr>
                <a:endParaRPr lang="en-US" altLang="ja-JP" sz="1400" strike="noStrike" noProof="1" dirty="0">
                  <a:solidFill>
                    <a:schemeClr val="tx1"/>
                  </a:solidFill>
                  <a:latin typeface="+mj-ea"/>
                  <a:ea typeface="+mj-ea"/>
                </a:endParaRPr>
              </a:p>
            </p:txBody>
          </p:sp>
          <p:sp>
            <p:nvSpPr>
              <p:cNvPr id="29700" name="テキスト ボックス 17"/>
              <p:cNvSpPr txBox="true"/>
              <p:nvPr/>
            </p:nvSpPr>
            <p:spPr>
              <a:xfrm>
                <a:off x="-440" y="3209"/>
                <a:ext cx="14869" cy="2429"/>
              </a:xfrm>
              <a:prstGeom prst="rect">
                <a:avLst/>
              </a:prstGeom>
              <a:noFill/>
              <a:ln w="9525">
                <a:noFill/>
              </a:ln>
            </p:spPr>
            <p:txBody>
              <a:bodyPr wrap="square" anchor="t" anchorCtr="false">
                <a:spAutoFit/>
              </a:bodyPr>
              <a:p>
                <a:pPr marL="285750" indent="-285750">
                  <a:buFont typeface="Wingdings" panose="05000000000000000000" pitchFamily="2" charset="2"/>
                  <a:buChar char="ü"/>
                </a:pPr>
                <a:r>
                  <a:rPr lang="ja-JP" altLang="en-US" sz="2400" dirty="0">
                    <a:latin typeface="黑体" panose="02010609060101010101" charset="-122"/>
                    <a:ea typeface="黑体" panose="02010609060101010101" charset="-122"/>
                  </a:rPr>
                  <a:t>1.居民委员会和村民委员会</a:t>
                </a:r>
                <a:r>
                  <a:rPr lang="en-US" altLang="ja-JP" sz="2400" dirty="0">
                    <a:latin typeface="黑体" panose="02010609060101010101" charset="-122"/>
                    <a:ea typeface="黑体" panose="02010609060101010101" charset="-122"/>
                  </a:rPr>
                  <a:t>——</a:t>
                </a:r>
                <a:r>
                  <a:rPr lang="zh-CN" altLang="en-US" sz="2000" dirty="0">
                    <a:latin typeface="黑体" panose="02010609060101010101" charset="-122"/>
                    <a:ea typeface="黑体" panose="02010609060101010101" charset="-122"/>
                    <a:sym typeface="微软雅黑" panose="020B0503020204020204" charset="-122"/>
                  </a:rPr>
                  <a:t>清查底册“合并来源”为“民政居委会”和</a:t>
                </a:r>
                <a:r>
                  <a:rPr lang="en-US" altLang="zh-CN" sz="2000" dirty="0">
                    <a:latin typeface="黑体" panose="02010609060101010101" charset="-122"/>
                    <a:ea typeface="黑体" panose="02010609060101010101" charset="-122"/>
                    <a:sym typeface="微软雅黑" panose="020B0503020204020204" charset="-122"/>
                  </a:rPr>
                  <a:t>“</a:t>
                </a:r>
                <a:r>
                  <a:rPr lang="zh-CN" altLang="en-US" sz="2000" dirty="0">
                    <a:latin typeface="黑体" panose="02010609060101010101" charset="-122"/>
                    <a:ea typeface="黑体" panose="02010609060101010101" charset="-122"/>
                    <a:sym typeface="微软雅黑" panose="020B0503020204020204" charset="-122"/>
                  </a:rPr>
                  <a:t>民政村委会”</a:t>
                </a:r>
                <a:endParaRPr lang="ja-JP" altLang="en-US" sz="2400" dirty="0">
                  <a:latin typeface="黑体" panose="02010609060101010101" charset="-122"/>
                  <a:ea typeface="黑体" panose="02010609060101010101" charset="-122"/>
                </a:endParaRPr>
              </a:p>
              <a:p>
                <a:pPr marL="285750" indent="-285750">
                  <a:buFont typeface="Wingdings" panose="05000000000000000000" pitchFamily="2" charset="2"/>
                  <a:buChar char="ü"/>
                </a:pPr>
                <a:r>
                  <a:rPr lang="ja-JP" altLang="en-US" sz="2400" dirty="0">
                    <a:latin typeface="黑体" panose="02010609060101010101" charset="-122"/>
                    <a:ea typeface="黑体" panose="02010609060101010101" charset="-122"/>
                  </a:rPr>
                  <a:t>2.基金会</a:t>
                </a:r>
                <a:r>
                  <a:rPr lang="en-US" altLang="zh-CN" sz="2400" dirty="0">
                    <a:latin typeface="黑体" panose="02010609060101010101" charset="-122"/>
                    <a:ea typeface="黑体" panose="02010609060101010101" charset="-122"/>
                  </a:rPr>
                  <a:t>——</a:t>
                </a:r>
                <a:r>
                  <a:rPr lang="en-US" altLang="zh-CN" sz="2400" dirty="0">
                    <a:latin typeface="黑体" panose="02010609060101010101" charset="-122"/>
                    <a:ea typeface="黑体" panose="02010609060101010101" charset="-122"/>
                    <a:sym typeface="微软雅黑" panose="020B0503020204020204" charset="-122"/>
                  </a:rPr>
                  <a:t> </a:t>
                </a:r>
                <a:r>
                  <a:rPr lang="zh-CN" altLang="en-US" sz="2400" dirty="0">
                    <a:latin typeface="黑体" panose="02010609060101010101" charset="-122"/>
                    <a:ea typeface="黑体" panose="02010609060101010101" charset="-122"/>
                    <a:sym typeface="微软雅黑" panose="020B0503020204020204" charset="-122"/>
                  </a:rPr>
                  <a:t>领取《基金会法人登记证书》</a:t>
                </a:r>
                <a:endParaRPr lang="zh-CN" altLang="en-US" sz="2400" dirty="0">
                  <a:latin typeface="黑体" panose="02010609060101010101" charset="-122"/>
                  <a:ea typeface="黑体" panose="02010609060101010101" charset="-122"/>
                  <a:sym typeface="微软雅黑" panose="020B0503020204020204" charset="-122"/>
                </a:endParaRPr>
              </a:p>
              <a:p>
                <a:pPr marL="285750" indent="-285750">
                  <a:buFont typeface="Wingdings" panose="05000000000000000000" pitchFamily="2" charset="2"/>
                  <a:buChar char="ü"/>
                </a:pPr>
                <a:r>
                  <a:rPr lang="ja-JP" altLang="en-US" sz="2400" dirty="0">
                    <a:latin typeface="黑体" panose="02010609060101010101" charset="-122"/>
                    <a:ea typeface="黑体" panose="02010609060101010101" charset="-122"/>
                  </a:rPr>
                  <a:t>3.</a:t>
                </a:r>
                <a:r>
                  <a:rPr lang="zh-CN" altLang="ja-JP" sz="2400" dirty="0">
                    <a:latin typeface="黑体" panose="02010609060101010101" charset="-122"/>
                    <a:ea typeface="黑体" panose="02010609060101010101" charset="-122"/>
                  </a:rPr>
                  <a:t>社会服务机构（民办非企业法人）</a:t>
                </a:r>
                <a:r>
                  <a:rPr lang="en-US" altLang="zh-CN" sz="2400" dirty="0">
                    <a:latin typeface="黑体" panose="02010609060101010101" charset="-122"/>
                    <a:ea typeface="黑体" panose="02010609060101010101" charset="-122"/>
                  </a:rPr>
                  <a:t>——</a:t>
                </a:r>
                <a:r>
                  <a:rPr lang="zh-CN" altLang="en-US" sz="2400" dirty="0">
                    <a:latin typeface="黑体" panose="02010609060101010101" charset="-122"/>
                    <a:ea typeface="黑体" panose="02010609060101010101" charset="-122"/>
                    <a:sym typeface="微软雅黑" panose="020B0503020204020204" charset="-122"/>
                  </a:rPr>
                  <a:t>领取</a:t>
                </a:r>
                <a:r>
                  <a:rPr lang="en-US" altLang="zh-CN" sz="2400" dirty="0">
                    <a:latin typeface="黑体" panose="02010609060101010101" charset="-122"/>
                    <a:ea typeface="黑体" panose="02010609060101010101" charset="-122"/>
                    <a:sym typeface="微软雅黑" panose="020B0503020204020204" charset="-122"/>
                  </a:rPr>
                  <a:t>《</a:t>
                </a:r>
                <a:r>
                  <a:rPr lang="zh-CN" altLang="en-US" sz="2400" dirty="0">
                    <a:latin typeface="黑体" panose="02010609060101010101" charset="-122"/>
                    <a:ea typeface="黑体" panose="02010609060101010101" charset="-122"/>
                    <a:sym typeface="微软雅黑" panose="020B0503020204020204" charset="-122"/>
                  </a:rPr>
                  <a:t>民办非企业单位登记证书》</a:t>
                </a:r>
                <a:endParaRPr lang="ja-JP" altLang="en-US" sz="2400" dirty="0">
                  <a:latin typeface="黑体" panose="02010609060101010101" charset="-122"/>
                  <a:ea typeface="黑体" panose="02010609060101010101" charset="-122"/>
                </a:endParaRPr>
              </a:p>
              <a:p>
                <a:pPr marL="285750" indent="-285750">
                  <a:buFont typeface="Wingdings" panose="05000000000000000000" pitchFamily="2" charset="2"/>
                  <a:buChar char="ü"/>
                </a:pPr>
                <a:r>
                  <a:rPr lang="ja-JP" altLang="en-US" sz="2400" dirty="0">
                    <a:latin typeface="黑体" panose="02010609060101010101" charset="-122"/>
                    <a:ea typeface="黑体" panose="02010609060101010101" charset="-122"/>
                    <a:sym typeface="微软雅黑" panose="020B0503020204020204" charset="-122"/>
                  </a:rPr>
                  <a:t>4.宗教活动场所</a:t>
                </a:r>
                <a:r>
                  <a:rPr lang="en-US" altLang="zh-CN" sz="2400" dirty="0">
                    <a:latin typeface="黑体" panose="02010609060101010101" charset="-122"/>
                    <a:ea typeface="黑体" panose="02010609060101010101" charset="-122"/>
                    <a:sym typeface="微软雅黑" panose="020B0503020204020204" charset="-122"/>
                  </a:rPr>
                  <a:t>——</a:t>
                </a:r>
                <a:r>
                  <a:rPr lang="ja-JP" altLang="en-US" sz="2400" dirty="0">
                    <a:latin typeface="黑体" panose="02010609060101010101" charset="-122"/>
                    <a:ea typeface="黑体" panose="02010609060101010101" charset="-122"/>
                    <a:sym typeface="微软雅黑" panose="020B0503020204020204" charset="-122"/>
                  </a:rPr>
                  <a:t>《宗教活动场所登记证》</a:t>
                </a:r>
                <a:endParaRPr lang="ja-JP" altLang="en-US" sz="2400" dirty="0">
                  <a:latin typeface="黑体" panose="02010609060101010101" charset="-122"/>
                  <a:ea typeface="黑体" panose="02010609060101010101" charset="-122"/>
                </a:endParaRPr>
              </a:p>
              <a:p>
                <a:pPr marL="285750" indent="-285750">
                  <a:buFont typeface="Wingdings" panose="05000000000000000000" pitchFamily="2" charset="2"/>
                  <a:buChar char="ü"/>
                </a:pPr>
                <a:r>
                  <a:rPr lang="ja-JP" altLang="en-US" sz="2400" dirty="0">
                    <a:latin typeface="黑体" panose="02010609060101010101" charset="-122"/>
                    <a:ea typeface="黑体" panose="02010609060101010101" charset="-122"/>
                    <a:sym typeface="微软雅黑" panose="020B0503020204020204" charset="-122"/>
                  </a:rPr>
                  <a:t>5.农民专业合作社</a:t>
                </a:r>
                <a:r>
                  <a:rPr lang="en-US" altLang="zh-CN" sz="2400" dirty="0">
                    <a:latin typeface="黑体" panose="02010609060101010101" charset="-122"/>
                    <a:ea typeface="黑体" panose="02010609060101010101" charset="-122"/>
                    <a:sym typeface="微软雅黑" panose="020B0503020204020204" charset="-122"/>
                  </a:rPr>
                  <a:t>——《</a:t>
                </a:r>
                <a:r>
                  <a:rPr lang="zh-CN" altLang="en-US" sz="2400" dirty="0">
                    <a:latin typeface="黑体" panose="02010609060101010101" charset="-122"/>
                    <a:ea typeface="黑体" panose="02010609060101010101" charset="-122"/>
                    <a:sym typeface="微软雅黑" panose="020B0503020204020204" charset="-122"/>
                  </a:rPr>
                  <a:t>农民专业合作社法人营业执照</a:t>
                </a:r>
                <a:r>
                  <a:rPr lang="en-US" altLang="zh-CN" sz="2400" dirty="0">
                    <a:latin typeface="黑体" panose="02010609060101010101" charset="-122"/>
                    <a:ea typeface="黑体" panose="02010609060101010101" charset="-122"/>
                    <a:sym typeface="微软雅黑" panose="020B0503020204020204" charset="-122"/>
                  </a:rPr>
                  <a:t>》</a:t>
                </a:r>
                <a:endParaRPr lang="ja-JP" altLang="en-US" sz="2400" dirty="0">
                  <a:latin typeface="黑体" panose="02010609060101010101" charset="-122"/>
                  <a:ea typeface="黑体" panose="02010609060101010101" charset="-122"/>
                </a:endParaRPr>
              </a:p>
              <a:p>
                <a:pPr marL="285750" indent="-285750">
                  <a:buFont typeface="Wingdings" panose="05000000000000000000" pitchFamily="2" charset="2"/>
                  <a:buChar char="ü"/>
                </a:pPr>
                <a:r>
                  <a:rPr lang="ja-JP" altLang="en-US" sz="2400" dirty="0">
                    <a:latin typeface="黑体" panose="02010609060101010101" charset="-122"/>
                    <a:ea typeface="黑体" panose="02010609060101010101" charset="-122"/>
                    <a:sym typeface="微软雅黑" panose="020B0503020204020204" charset="-122"/>
                  </a:rPr>
                  <a:t>6.律师事务所</a:t>
                </a:r>
                <a:r>
                  <a:rPr lang="en-US" altLang="zh-CN" sz="2400" dirty="0">
                    <a:latin typeface="黑体" panose="02010609060101010101" charset="-122"/>
                    <a:ea typeface="黑体" panose="02010609060101010101" charset="-122"/>
                    <a:sym typeface="微软雅黑" panose="020B0503020204020204" charset="-122"/>
                  </a:rPr>
                  <a:t>——《</a:t>
                </a:r>
                <a:r>
                  <a:rPr lang="zh-CN" altLang="en-US" sz="2400" dirty="0">
                    <a:latin typeface="黑体" panose="02010609060101010101" charset="-122"/>
                    <a:ea typeface="黑体" panose="02010609060101010101" charset="-122"/>
                    <a:sym typeface="微软雅黑" panose="020B0503020204020204" charset="-122"/>
                  </a:rPr>
                  <a:t>律师事务所执业许可证</a:t>
                </a:r>
                <a:r>
                  <a:rPr lang="en-US" altLang="zh-CN" sz="2400" dirty="0">
                    <a:latin typeface="黑体" panose="02010609060101010101" charset="-122"/>
                    <a:ea typeface="黑体" panose="02010609060101010101" charset="-122"/>
                    <a:sym typeface="微软雅黑" panose="020B0503020204020204" charset="-122"/>
                  </a:rPr>
                  <a:t>》</a:t>
                </a:r>
                <a:endParaRPr lang="en-US" altLang="zh-CN" sz="2400" b="1" dirty="0">
                  <a:latin typeface="黑体" panose="02010609060101010101" charset="-122"/>
                  <a:ea typeface="黑体" panose="02010609060101010101" charset="-122"/>
                  <a:sym typeface="微软雅黑" panose="020B0503020204020204" charset="-122"/>
                </a:endParaRPr>
              </a:p>
              <a:p>
                <a:pPr marL="285750" indent="-285750">
                  <a:buFont typeface="Wingdings" panose="05000000000000000000" pitchFamily="2" charset="2"/>
                  <a:buChar char="ü"/>
                </a:pPr>
                <a:endParaRPr lang="ja-JP" altLang="en-US" sz="2400" b="1" dirty="0">
                  <a:latin typeface="Arial" panose="02080604020202020204" pitchFamily="34" charset="0"/>
                  <a:ea typeface="微软雅黑" panose="020B0503020204020204" charset="-122"/>
                </a:endParaRPr>
              </a:p>
            </p:txBody>
          </p:sp>
        </p:grpSp>
        <p:sp>
          <p:nvSpPr>
            <p:cNvPr id="17" name="角丸四角形 16"/>
            <p:cNvSpPr/>
            <p:nvPr/>
          </p:nvSpPr>
          <p:spPr>
            <a:xfrm>
              <a:off x="-297" y="2796"/>
              <a:ext cx="6021" cy="41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tIns="0" bIns="0" rtlCol="0" anchor="t" anchorCtr="false"/>
            <a:p>
              <a:pPr fontAlgn="base"/>
              <a:r>
                <a:rPr lang="zh-CN" altLang="ja-JP" sz="2800" strike="noStrike" noProof="1" dirty="0">
                  <a:solidFill>
                    <a:schemeClr val="tx1"/>
                  </a:solidFill>
                  <a:latin typeface="+mj-ea"/>
                  <a:ea typeface="+mj-ea"/>
                  <a:cs typeface="Meiryo UI" pitchFamily="50" charset="-128"/>
                </a:rPr>
                <a:t>其他法人的具体类型</a:t>
              </a:r>
              <a:endParaRPr lang="zh-CN" altLang="ja-JP" sz="2800" strike="noStrike" noProof="1" dirty="0">
                <a:solidFill>
                  <a:schemeClr val="tx1"/>
                </a:solidFill>
                <a:latin typeface="+mj-ea"/>
                <a:ea typeface="+mj-ea"/>
                <a:cs typeface="Meiryo UI" pitchFamily="50" charset="-128"/>
              </a:endParaRPr>
            </a:p>
          </p:txBody>
        </p:sp>
      </p:grpSp>
      <p:pic>
        <p:nvPicPr>
          <p:cNvPr id="29702" name="图片 6" descr="五经普LOGO透明底（长）"/>
          <p:cNvPicPr>
            <a:picLocks noChangeAspect="true"/>
          </p:cNvPicPr>
          <p:nvPr/>
        </p:nvPicPr>
        <p:blipFill>
          <a:blip r:embed="rId1"/>
          <a:stretch>
            <a:fillRect/>
          </a:stretch>
        </p:blipFill>
        <p:spPr>
          <a:xfrm>
            <a:off x="-76200" y="-225425"/>
            <a:ext cx="3695700" cy="1155700"/>
          </a:xfrm>
          <a:prstGeom prst="rect">
            <a:avLst/>
          </a:prstGeom>
          <a:noFill/>
          <a:ln w="9525">
            <a:noFill/>
          </a:ln>
        </p:spPr>
      </p:pic>
      <p:cxnSp>
        <p:nvCxnSpPr>
          <p:cNvPr id="2" name="直接连接符 1"/>
          <p:cNvCxnSpPr/>
          <p:nvPr/>
        </p:nvCxnSpPr>
        <p:spPr>
          <a:xfrm>
            <a:off x="-9525" y="681038"/>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pic>
        <p:nvPicPr>
          <p:cNvPr id="29704" name="图片 17"/>
          <p:cNvPicPr>
            <a:picLocks noChangeAspect="true"/>
          </p:cNvPicPr>
          <p:nvPr/>
        </p:nvPicPr>
        <p:blipFill>
          <a:blip r:embed="rId2"/>
          <a:stretch>
            <a:fillRect/>
          </a:stretch>
        </p:blipFill>
        <p:spPr>
          <a:xfrm>
            <a:off x="8610600" y="0"/>
            <a:ext cx="3581400" cy="1006475"/>
          </a:xfrm>
          <a:prstGeom prst="rect">
            <a:avLst/>
          </a:prstGeom>
          <a:noFill/>
          <a:ln w="9525">
            <a:noFill/>
          </a:ln>
        </p:spPr>
      </p:pic>
      <p:pic>
        <p:nvPicPr>
          <p:cNvPr id="29705" name="图片 18"/>
          <p:cNvPicPr>
            <a:picLocks noChangeAspect="true"/>
          </p:cNvPicPr>
          <p:nvPr/>
        </p:nvPicPr>
        <p:blipFill>
          <a:blip r:embed="rId3"/>
          <a:srcRect l="5090" t="6721" r="5257" b="7050"/>
          <a:stretch>
            <a:fillRect/>
          </a:stretch>
        </p:blipFill>
        <p:spPr>
          <a:xfrm>
            <a:off x="-14287" y="5084763"/>
            <a:ext cx="2468562" cy="1771650"/>
          </a:xfrm>
          <a:prstGeom prst="rect">
            <a:avLst/>
          </a:prstGeom>
          <a:noFill/>
          <a:ln w="9525">
            <a:noFill/>
          </a:ln>
        </p:spPr>
      </p:pic>
      <p:pic>
        <p:nvPicPr>
          <p:cNvPr id="29706" name="图片 19"/>
          <p:cNvPicPr>
            <a:picLocks noChangeAspect="true"/>
          </p:cNvPicPr>
          <p:nvPr/>
        </p:nvPicPr>
        <p:blipFill>
          <a:blip r:embed="rId4"/>
          <a:srcRect l="5553" t="7423" r="5267" b="9923"/>
          <a:stretch>
            <a:fillRect/>
          </a:stretch>
        </p:blipFill>
        <p:spPr>
          <a:xfrm>
            <a:off x="2405063" y="4014788"/>
            <a:ext cx="2565400" cy="1860550"/>
          </a:xfrm>
          <a:prstGeom prst="rect">
            <a:avLst/>
          </a:prstGeom>
          <a:noFill/>
          <a:ln w="9525">
            <a:noFill/>
          </a:ln>
        </p:spPr>
      </p:pic>
      <p:pic>
        <p:nvPicPr>
          <p:cNvPr id="29707" name="图片 20"/>
          <p:cNvPicPr>
            <a:picLocks noChangeAspect="true"/>
          </p:cNvPicPr>
          <p:nvPr/>
        </p:nvPicPr>
        <p:blipFill>
          <a:blip r:embed="rId5"/>
          <a:srcRect l="8560" t="10078" r="2921" b="4555"/>
          <a:stretch>
            <a:fillRect/>
          </a:stretch>
        </p:blipFill>
        <p:spPr>
          <a:xfrm>
            <a:off x="4937125" y="5038725"/>
            <a:ext cx="2616200" cy="1816100"/>
          </a:xfrm>
          <a:prstGeom prst="rect">
            <a:avLst/>
          </a:prstGeom>
          <a:noFill/>
          <a:ln w="9525">
            <a:noFill/>
          </a:ln>
        </p:spPr>
      </p:pic>
      <p:pic>
        <p:nvPicPr>
          <p:cNvPr id="29708" name="图片 21"/>
          <p:cNvPicPr>
            <a:picLocks noChangeAspect="true"/>
          </p:cNvPicPr>
          <p:nvPr/>
        </p:nvPicPr>
        <p:blipFill>
          <a:blip r:embed="rId6"/>
          <a:stretch>
            <a:fillRect/>
          </a:stretch>
        </p:blipFill>
        <p:spPr>
          <a:xfrm>
            <a:off x="7504113" y="4013200"/>
            <a:ext cx="2479675" cy="1773238"/>
          </a:xfrm>
          <a:prstGeom prst="rect">
            <a:avLst/>
          </a:prstGeom>
          <a:noFill/>
          <a:ln w="9525">
            <a:noFill/>
          </a:ln>
        </p:spPr>
      </p:pic>
      <p:pic>
        <p:nvPicPr>
          <p:cNvPr id="29709" name="图片 3"/>
          <p:cNvPicPr>
            <a:picLocks noChangeAspect="true"/>
          </p:cNvPicPr>
          <p:nvPr/>
        </p:nvPicPr>
        <p:blipFill>
          <a:blip r:embed="rId7"/>
          <a:stretch>
            <a:fillRect/>
          </a:stretch>
        </p:blipFill>
        <p:spPr>
          <a:xfrm>
            <a:off x="9818688" y="5033963"/>
            <a:ext cx="2401887" cy="1827212"/>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0721" name="组合 42"/>
          <p:cNvGrpSpPr/>
          <p:nvPr/>
        </p:nvGrpSpPr>
        <p:grpSpPr>
          <a:xfrm>
            <a:off x="79375" y="790575"/>
            <a:ext cx="12128500" cy="6048375"/>
            <a:chOff x="-1" y="2107"/>
            <a:chExt cx="14401" cy="8663"/>
          </a:xfrm>
        </p:grpSpPr>
        <p:sp>
          <p:nvSpPr>
            <p:cNvPr id="12" name="タイトル 1"/>
            <p:cNvSpPr>
              <a:spLocks noGrp="true"/>
            </p:cNvSpPr>
            <p:nvPr/>
          </p:nvSpPr>
          <p:spPr>
            <a:xfrm>
              <a:off x="-1" y="2107"/>
              <a:ext cx="14401" cy="8663"/>
            </a:xfrm>
            <a:prstGeom prst="rect">
              <a:avLst/>
            </a:prstGeom>
            <a:solidFill>
              <a:schemeClr val="bg1"/>
            </a:solidFill>
            <a:ln>
              <a:noFill/>
            </a:ln>
            <a:effectLst>
              <a:outerShdw blurRad="50800" dist="38100" dir="2700000" algn="tl" rotWithShape="0">
                <a:schemeClr val="bg2">
                  <a:alpha val="40000"/>
                </a:schemeClr>
              </a:outerShdw>
            </a:effectLst>
          </p:spPr>
          <p:txBody>
            <a:bodyPr vert="horz" wrap="square" lIns="91440" tIns="45720" rIns="91440" bIns="45720" numCol="1" anchor="t" anchorCtr="false" compatLnSpc="true"/>
            <a:lstStyle>
              <a:lvl1pPr algn="l" rtl="0" eaLnBrk="1" fontAlgn="base" hangingPunct="1">
                <a:spcBef>
                  <a:spcPct val="0"/>
                </a:spcBef>
                <a:spcAft>
                  <a:spcPct val="0"/>
                </a:spcAft>
                <a:defRPr kumimoji="1" sz="4400">
                  <a:solidFill>
                    <a:schemeClr val="tx2"/>
                  </a:solidFill>
                  <a:latin typeface="+mj-ea"/>
                  <a:ea typeface="+mj-ea"/>
                  <a:cs typeface="+mj-cs"/>
                </a:defRPr>
              </a:lvl1pPr>
              <a:lvl2pPr algn="l" rtl="0" eaLnBrk="1" fontAlgn="base" hangingPunct="1">
                <a:spcBef>
                  <a:spcPct val="0"/>
                </a:spcBef>
                <a:spcAft>
                  <a:spcPct val="0"/>
                </a:spcAft>
                <a:defRPr kumimoji="1" sz="4400">
                  <a:solidFill>
                    <a:schemeClr val="tx2"/>
                  </a:solidFill>
                  <a:latin typeface="Garamond" pitchFamily="18" charset="0"/>
                  <a:ea typeface="Angsana New"/>
                  <a:cs typeface="Angsana New" pitchFamily="18" charset="-34"/>
                </a:defRPr>
              </a:lvl2pPr>
              <a:lvl3pPr algn="l" rtl="0" eaLnBrk="1" fontAlgn="base" hangingPunct="1">
                <a:spcBef>
                  <a:spcPct val="0"/>
                </a:spcBef>
                <a:spcAft>
                  <a:spcPct val="0"/>
                </a:spcAft>
                <a:defRPr kumimoji="1" sz="4400">
                  <a:solidFill>
                    <a:schemeClr val="tx2"/>
                  </a:solidFill>
                  <a:latin typeface="Garamond" pitchFamily="18" charset="0"/>
                  <a:ea typeface="Angsana New"/>
                  <a:cs typeface="Angsana New" pitchFamily="18" charset="-34"/>
                </a:defRPr>
              </a:lvl3pPr>
              <a:lvl4pPr algn="l" rtl="0" eaLnBrk="1" fontAlgn="base" hangingPunct="1">
                <a:spcBef>
                  <a:spcPct val="0"/>
                </a:spcBef>
                <a:spcAft>
                  <a:spcPct val="0"/>
                </a:spcAft>
                <a:defRPr kumimoji="1" sz="4400">
                  <a:solidFill>
                    <a:schemeClr val="tx2"/>
                  </a:solidFill>
                  <a:latin typeface="Garamond" pitchFamily="18" charset="0"/>
                  <a:ea typeface="Angsana New"/>
                  <a:cs typeface="Angsana New" pitchFamily="18" charset="-34"/>
                </a:defRPr>
              </a:lvl4pPr>
              <a:lvl5pPr algn="l" rtl="0" eaLnBrk="1" fontAlgn="base" hangingPunct="1">
                <a:spcBef>
                  <a:spcPct val="0"/>
                </a:spcBef>
                <a:spcAft>
                  <a:spcPct val="0"/>
                </a:spcAft>
                <a:defRPr kumimoji="1" sz="4400">
                  <a:solidFill>
                    <a:schemeClr val="tx2"/>
                  </a:solidFill>
                  <a:latin typeface="Garamond" pitchFamily="18" charset="0"/>
                  <a:ea typeface="Angsana New"/>
                  <a:cs typeface="Angsana New" pitchFamily="18" charset="-34"/>
                </a:defRPr>
              </a:lvl5pPr>
              <a:lvl6pPr marL="457200" algn="l" rtl="0" eaLnBrk="1" fontAlgn="base" hangingPunct="1">
                <a:spcBef>
                  <a:spcPct val="0"/>
                </a:spcBef>
                <a:spcAft>
                  <a:spcPct val="0"/>
                </a:spcAft>
                <a:defRPr kumimoji="1" sz="4400">
                  <a:solidFill>
                    <a:schemeClr val="tx2"/>
                  </a:solidFill>
                  <a:latin typeface="Garamond" pitchFamily="18" charset="0"/>
                  <a:cs typeface="Angsana New" pitchFamily="18" charset="-34"/>
                </a:defRPr>
              </a:lvl6pPr>
              <a:lvl7pPr marL="914400" algn="l" rtl="0" eaLnBrk="1" fontAlgn="base" hangingPunct="1">
                <a:spcBef>
                  <a:spcPct val="0"/>
                </a:spcBef>
                <a:spcAft>
                  <a:spcPct val="0"/>
                </a:spcAft>
                <a:defRPr kumimoji="1" sz="4400">
                  <a:solidFill>
                    <a:schemeClr val="tx2"/>
                  </a:solidFill>
                  <a:latin typeface="Garamond" pitchFamily="18" charset="0"/>
                  <a:cs typeface="Angsana New" pitchFamily="18" charset="-34"/>
                </a:defRPr>
              </a:lvl7pPr>
              <a:lvl8pPr marL="1371600" algn="l" rtl="0" eaLnBrk="1" fontAlgn="base" hangingPunct="1">
                <a:spcBef>
                  <a:spcPct val="0"/>
                </a:spcBef>
                <a:spcAft>
                  <a:spcPct val="0"/>
                </a:spcAft>
                <a:defRPr kumimoji="1" sz="4400">
                  <a:solidFill>
                    <a:schemeClr val="tx2"/>
                  </a:solidFill>
                  <a:latin typeface="Garamond" pitchFamily="18" charset="0"/>
                  <a:cs typeface="Angsana New" pitchFamily="18" charset="-34"/>
                </a:defRPr>
              </a:lvl8pPr>
              <a:lvl9pPr marL="1828800" algn="l" rtl="0" eaLnBrk="1" fontAlgn="base" hangingPunct="1">
                <a:spcBef>
                  <a:spcPct val="0"/>
                </a:spcBef>
                <a:spcAft>
                  <a:spcPct val="0"/>
                </a:spcAft>
                <a:defRPr kumimoji="1" sz="4400">
                  <a:solidFill>
                    <a:schemeClr val="tx2"/>
                  </a:solidFill>
                  <a:latin typeface="Garamond" pitchFamily="18" charset="0"/>
                  <a:cs typeface="Angsana New" pitchFamily="18" charset="-34"/>
                </a:defRPr>
              </a:lvl9pPr>
            </a:lstStyle>
            <a:p>
              <a:pPr fontAlgn="base">
                <a:spcBef>
                  <a:spcPts val="1200"/>
                </a:spcBef>
                <a:spcAft>
                  <a:spcPts val="1200"/>
                </a:spcAft>
              </a:pPr>
              <a:endParaRPr lang="zh-CN" altLang="ja-JP" sz="2800" strike="noStrike" noProof="1" dirty="0">
                <a:solidFill>
                  <a:schemeClr val="bg1">
                    <a:lumMod val="75000"/>
                  </a:schemeClr>
                </a:solidFill>
                <a:latin typeface="黑体" panose="02010609060101010101" charset="-122"/>
                <a:ea typeface="黑体" panose="02010609060101010101" charset="-122"/>
              </a:endParaRPr>
            </a:p>
          </p:txBody>
        </p:sp>
        <p:grpSp>
          <p:nvGrpSpPr>
            <p:cNvPr id="30723" name="组合 38"/>
            <p:cNvGrpSpPr/>
            <p:nvPr/>
          </p:nvGrpSpPr>
          <p:grpSpPr>
            <a:xfrm>
              <a:off x="48" y="2109"/>
              <a:ext cx="13701" cy="3373"/>
              <a:chOff x="48" y="2109"/>
              <a:chExt cx="13701" cy="3373"/>
            </a:xfrm>
          </p:grpSpPr>
          <p:grpSp>
            <p:nvGrpSpPr>
              <p:cNvPr id="24" name="组合 23"/>
              <p:cNvGrpSpPr/>
              <p:nvPr/>
            </p:nvGrpSpPr>
            <p:grpSpPr>
              <a:xfrm>
                <a:off x="48" y="2109"/>
                <a:ext cx="13701" cy="3282"/>
                <a:chOff x="-267" y="2338"/>
                <a:chExt cx="13701" cy="4282"/>
              </a:xfrm>
              <a:effectLst>
                <a:outerShdw blurRad="50800" dist="38100" dir="2700000" algn="tl" rotWithShape="0">
                  <a:prstClr val="black">
                    <a:alpha val="40000"/>
                  </a:prstClr>
                </a:outerShdw>
              </a:effectLst>
            </p:grpSpPr>
            <p:sp>
              <p:nvSpPr>
                <p:cNvPr id="26" name="角丸四角形 25"/>
                <p:cNvSpPr/>
                <p:nvPr/>
              </p:nvSpPr>
              <p:spPr>
                <a:xfrm>
                  <a:off x="280" y="2952"/>
                  <a:ext cx="13154" cy="3668"/>
                </a:xfrm>
                <a:prstGeom prst="roundRect">
                  <a:avLst>
                    <a:gd name="adj" fmla="val 5252"/>
                  </a:avLst>
                </a:prstGeom>
                <a:noFill/>
                <a:ln w="28575">
                  <a:solidFill>
                    <a:srgbClr val="205A3E"/>
                  </a:solidFill>
                </a:ln>
              </p:spPr>
              <p:style>
                <a:lnRef idx="2">
                  <a:schemeClr val="dk1"/>
                </a:lnRef>
                <a:fillRef idx="1">
                  <a:schemeClr val="lt1"/>
                </a:fillRef>
                <a:effectRef idx="0">
                  <a:schemeClr val="dk1"/>
                </a:effectRef>
                <a:fontRef idx="minor">
                  <a:schemeClr val="dk1"/>
                </a:fontRef>
              </p:style>
              <p:txBody>
                <a:bodyPr rtlCol="0" anchor="ctr"/>
                <a:lstStyle/>
                <a:p>
                  <a:pPr algn="ctr" fontAlgn="base"/>
                  <a:endParaRPr kumimoji="1" lang="ja-JP" altLang="en-US" strike="noStrike" noProof="1"/>
                </a:p>
              </p:txBody>
            </p:sp>
            <p:sp>
              <p:nvSpPr>
                <p:cNvPr id="25" name="角丸四角形 23"/>
                <p:cNvSpPr/>
                <p:nvPr/>
              </p:nvSpPr>
              <p:spPr>
                <a:xfrm>
                  <a:off x="-267" y="2338"/>
                  <a:ext cx="3771" cy="794"/>
                </a:xfrm>
                <a:prstGeom prst="roundRect">
                  <a:avLst/>
                </a:prstGeom>
                <a:ln w="28575">
                  <a:solidFill>
                    <a:srgbClr val="205A3E"/>
                  </a:solidFill>
                </a:ln>
              </p:spPr>
              <p:style>
                <a:lnRef idx="2">
                  <a:schemeClr val="dk1"/>
                </a:lnRef>
                <a:fillRef idx="1">
                  <a:schemeClr val="lt1"/>
                </a:fillRef>
                <a:effectRef idx="0">
                  <a:schemeClr val="dk1"/>
                </a:effectRef>
                <a:fontRef idx="minor">
                  <a:schemeClr val="dk1"/>
                </a:fontRef>
              </p:style>
              <p:txBody>
                <a:bodyPr rtlCol="0" anchor="ctr"/>
                <a:lstStyle/>
                <a:p>
                  <a:pPr algn="ctr" fontAlgn="base"/>
                  <a:r>
                    <a:rPr kumimoji="1" lang="zh-CN" altLang="en-US" sz="2400" strike="noStrike" noProof="1" dirty="0" smtClean="0">
                      <a:solidFill>
                        <a:schemeClr val="tx1"/>
                      </a:solidFill>
                      <a:latin typeface="黑体" panose="02010609060101010101" charset="-122"/>
                      <a:ea typeface="黑体" panose="02010609060101010101" charset="-122"/>
                    </a:rPr>
                    <a:t>什么是</a:t>
                  </a:r>
                  <a:r>
                    <a:rPr kumimoji="1" lang="zh-CN" altLang="ja-JP" sz="2400" strike="noStrike" noProof="1" dirty="0" smtClean="0">
                      <a:solidFill>
                        <a:schemeClr val="tx1"/>
                      </a:solidFill>
                      <a:latin typeface="黑体" panose="02010609060101010101" charset="-122"/>
                      <a:ea typeface="黑体" panose="02010609060101010101" charset="-122"/>
                    </a:rPr>
                    <a:t>产业</a:t>
                  </a:r>
                  <a:r>
                    <a:rPr kumimoji="1" lang="zh-CN" altLang="ja-JP" sz="2400" strike="noStrike" noProof="1" dirty="0">
                      <a:solidFill>
                        <a:schemeClr val="tx1"/>
                      </a:solidFill>
                      <a:latin typeface="黑体" panose="02010609060101010101" charset="-122"/>
                      <a:ea typeface="黑体" panose="02010609060101010101" charset="-122"/>
                    </a:rPr>
                    <a:t>活动单位</a:t>
                  </a:r>
                  <a:endParaRPr kumimoji="1" lang="en-US" altLang="zh-CN" sz="2400" strike="noStrike" noProof="1" dirty="0">
                    <a:solidFill>
                      <a:schemeClr val="tx1"/>
                    </a:solidFill>
                    <a:latin typeface="黑体" panose="02010609060101010101" charset="-122"/>
                    <a:ea typeface="黑体" panose="02010609060101010101" charset="-122"/>
                  </a:endParaRPr>
                </a:p>
              </p:txBody>
            </p:sp>
          </p:grpSp>
          <p:sp>
            <p:nvSpPr>
              <p:cNvPr id="30725" name="文本框 35"/>
              <p:cNvSpPr txBox="true"/>
              <p:nvPr/>
            </p:nvSpPr>
            <p:spPr>
              <a:xfrm>
                <a:off x="916" y="2706"/>
                <a:ext cx="12646" cy="2776"/>
              </a:xfrm>
              <a:prstGeom prst="rect">
                <a:avLst/>
              </a:prstGeom>
              <a:noFill/>
              <a:ln w="9525">
                <a:noFill/>
              </a:ln>
            </p:spPr>
            <p:txBody>
              <a:bodyPr wrap="square" anchor="t" anchorCtr="false">
                <a:spAutoFit/>
              </a:bodyPr>
              <a:p>
                <a:r>
                  <a:rPr lang="en-US" altLang="zh-CN" sz="2000" dirty="0">
                    <a:solidFill>
                      <a:srgbClr val="205A3E"/>
                    </a:solidFill>
                    <a:latin typeface="黑体" panose="02010609060101010101" charset="-122"/>
                    <a:ea typeface="黑体" panose="02010609060101010101" charset="-122"/>
                    <a:sym typeface="微软雅黑" panose="020B0503020204020204" charset="-122"/>
                  </a:rPr>
                  <a:t>    </a:t>
                </a:r>
                <a:r>
                  <a:rPr lang="zh-CN" altLang="en-US" sz="2000" dirty="0">
                    <a:solidFill>
                      <a:srgbClr val="205A3E"/>
                    </a:solidFill>
                    <a:latin typeface="黑体" panose="02010609060101010101" charset="-122"/>
                    <a:ea typeface="黑体" panose="02010609060101010101" charset="-122"/>
                    <a:sym typeface="微软雅黑" panose="020B0503020204020204" charset="-122"/>
                  </a:rPr>
                  <a:t>产业活动单位是指位于一个地点，从事一种或主要从事一种社会经济活动的组织或组织的一部分。</a:t>
                </a:r>
                <a:endParaRPr lang="zh-CN" altLang="en-US" sz="2000" dirty="0">
                  <a:solidFill>
                    <a:srgbClr val="205A3E"/>
                  </a:solidFill>
                  <a:latin typeface="黑体" panose="02010609060101010101" charset="-122"/>
                  <a:ea typeface="黑体" panose="02010609060101010101" charset="-122"/>
                  <a:sym typeface="微软雅黑" panose="020B0503020204020204" charset="-122"/>
                </a:endParaRPr>
              </a:p>
              <a:p>
                <a:r>
                  <a:rPr lang="zh-CN" altLang="en-US" sz="2000" dirty="0">
                    <a:solidFill>
                      <a:srgbClr val="205A3E"/>
                    </a:solidFill>
                    <a:latin typeface="黑体" panose="02010609060101010101" charset="-122"/>
                    <a:ea typeface="黑体" panose="02010609060101010101" charset="-122"/>
                    <a:sym typeface="微软雅黑" panose="020B0503020204020204" charset="-122"/>
                  </a:rPr>
                  <a:t>    产业活动单位需要同时满足以下条件：</a:t>
                </a:r>
                <a:endParaRPr lang="zh-CN" altLang="en-US" sz="2000" dirty="0">
                  <a:solidFill>
                    <a:srgbClr val="205A3E"/>
                  </a:solidFill>
                  <a:latin typeface="黑体" panose="02010609060101010101" charset="-122"/>
                  <a:ea typeface="黑体" panose="02010609060101010101" charset="-122"/>
                  <a:sym typeface="微软雅黑" panose="020B0503020204020204" charset="-122"/>
                </a:endParaRPr>
              </a:p>
              <a:p>
                <a:r>
                  <a:rPr lang="zh-CN" altLang="en-US" sz="2000" dirty="0">
                    <a:solidFill>
                      <a:srgbClr val="205A3E"/>
                    </a:solidFill>
                    <a:latin typeface="黑体" panose="02010609060101010101" charset="-122"/>
                    <a:ea typeface="黑体" panose="02010609060101010101" charset="-122"/>
                    <a:sym typeface="微软雅黑" panose="020B0503020204020204" charset="-122"/>
                  </a:rPr>
                  <a:t>（1）在一个</a:t>
                </a:r>
                <a:r>
                  <a:rPr lang="zh-CN" altLang="en-US" sz="2000" b="1" dirty="0">
                    <a:solidFill>
                      <a:srgbClr val="205A3E"/>
                    </a:solidFill>
                    <a:latin typeface="黑体" panose="02010609060101010101" charset="-122"/>
                    <a:ea typeface="黑体" panose="02010609060101010101" charset="-122"/>
                    <a:sym typeface="微软雅黑" panose="020B0503020204020204" charset="-122"/>
                  </a:rPr>
                  <a:t>场所</a:t>
                </a:r>
                <a:r>
                  <a:rPr lang="zh-CN" altLang="en-US" sz="2000" dirty="0">
                    <a:solidFill>
                      <a:srgbClr val="205A3E"/>
                    </a:solidFill>
                    <a:latin typeface="黑体" panose="02010609060101010101" charset="-122"/>
                    <a:ea typeface="黑体" panose="02010609060101010101" charset="-122"/>
                    <a:sym typeface="微软雅黑" panose="020B0503020204020204" charset="-122"/>
                  </a:rPr>
                  <a:t>从事一种或主要从事</a:t>
                </a:r>
                <a:r>
                  <a:rPr lang="zh-CN" altLang="en-US" sz="2000" b="1" dirty="0">
                    <a:solidFill>
                      <a:srgbClr val="205A3E"/>
                    </a:solidFill>
                    <a:latin typeface="黑体" panose="02010609060101010101" charset="-122"/>
                    <a:ea typeface="黑体" panose="02010609060101010101" charset="-122"/>
                    <a:sym typeface="微软雅黑" panose="020B0503020204020204" charset="-122"/>
                  </a:rPr>
                  <a:t>一种</a:t>
                </a:r>
                <a:r>
                  <a:rPr lang="zh-CN" altLang="en-US" sz="2000" dirty="0">
                    <a:solidFill>
                      <a:srgbClr val="205A3E"/>
                    </a:solidFill>
                    <a:latin typeface="黑体" panose="02010609060101010101" charset="-122"/>
                    <a:ea typeface="黑体" panose="02010609060101010101" charset="-122"/>
                    <a:sym typeface="微软雅黑" panose="020B0503020204020204" charset="-122"/>
                  </a:rPr>
                  <a:t>社会经济</a:t>
                </a:r>
                <a:r>
                  <a:rPr lang="zh-CN" altLang="en-US" sz="2000" b="1" dirty="0">
                    <a:solidFill>
                      <a:srgbClr val="205A3E"/>
                    </a:solidFill>
                    <a:latin typeface="黑体" panose="02010609060101010101" charset="-122"/>
                    <a:ea typeface="黑体" panose="02010609060101010101" charset="-122"/>
                    <a:sym typeface="微软雅黑" panose="020B0503020204020204" charset="-122"/>
                  </a:rPr>
                  <a:t>活动</a:t>
                </a:r>
                <a:r>
                  <a:rPr lang="zh-CN" altLang="en-US" sz="2000" dirty="0">
                    <a:solidFill>
                      <a:srgbClr val="205A3E"/>
                    </a:solidFill>
                    <a:latin typeface="黑体" panose="02010609060101010101" charset="-122"/>
                    <a:ea typeface="黑体" panose="02010609060101010101" charset="-122"/>
                    <a:sym typeface="微软雅黑" panose="020B0503020204020204" charset="-122"/>
                  </a:rPr>
                  <a:t>；</a:t>
                </a:r>
                <a:endParaRPr lang="zh-CN" altLang="en-US" sz="2000" dirty="0">
                  <a:solidFill>
                    <a:srgbClr val="205A3E"/>
                  </a:solidFill>
                  <a:latin typeface="黑体" panose="02010609060101010101" charset="-122"/>
                  <a:ea typeface="黑体" panose="02010609060101010101" charset="-122"/>
                  <a:sym typeface="微软雅黑" panose="020B0503020204020204" charset="-122"/>
                </a:endParaRPr>
              </a:p>
              <a:p>
                <a:r>
                  <a:rPr lang="zh-CN" altLang="en-US" sz="2000" dirty="0">
                    <a:solidFill>
                      <a:srgbClr val="205A3E"/>
                    </a:solidFill>
                    <a:latin typeface="黑体" panose="02010609060101010101" charset="-122"/>
                    <a:ea typeface="黑体" panose="02010609060101010101" charset="-122"/>
                    <a:sym typeface="微软雅黑" panose="020B0503020204020204" charset="-122"/>
                  </a:rPr>
                  <a:t>（2）相对独立地组织生产活动或经营活动；</a:t>
                </a:r>
                <a:endParaRPr lang="zh-CN" altLang="en-US" sz="2000" dirty="0">
                  <a:solidFill>
                    <a:srgbClr val="205A3E"/>
                  </a:solidFill>
                  <a:latin typeface="黑体" panose="02010609060101010101" charset="-122"/>
                  <a:ea typeface="黑体" panose="02010609060101010101" charset="-122"/>
                  <a:sym typeface="微软雅黑" panose="020B0503020204020204" charset="-122"/>
                </a:endParaRPr>
              </a:p>
              <a:p>
                <a:r>
                  <a:rPr lang="zh-CN" altLang="en-US" sz="2000" dirty="0">
                    <a:solidFill>
                      <a:srgbClr val="205A3E"/>
                    </a:solidFill>
                    <a:latin typeface="黑体" panose="02010609060101010101" charset="-122"/>
                    <a:ea typeface="黑体" panose="02010609060101010101" charset="-122"/>
                    <a:sym typeface="微软雅黑" panose="020B0503020204020204" charset="-122"/>
                  </a:rPr>
                  <a:t>（3）能够提供收入或者支出等相关资料。</a:t>
                </a:r>
                <a:endParaRPr lang="zh-CN" altLang="en-US" sz="2000" dirty="0">
                  <a:solidFill>
                    <a:srgbClr val="205A3E"/>
                  </a:solidFill>
                  <a:latin typeface="黑体" panose="02010609060101010101" charset="-122"/>
                  <a:ea typeface="黑体" panose="02010609060101010101" charset="-122"/>
                  <a:sym typeface="微软雅黑" panose="020B0503020204020204" charset="-122"/>
                </a:endParaRPr>
              </a:p>
            </p:txBody>
          </p:sp>
        </p:grpSp>
      </p:grpSp>
      <p:sp>
        <p:nvSpPr>
          <p:cNvPr id="29" name="角丸四角形 16"/>
          <p:cNvSpPr/>
          <p:nvPr/>
        </p:nvSpPr>
        <p:spPr>
          <a:xfrm>
            <a:off x="8804817" y="1855418"/>
            <a:ext cx="2890970" cy="1144285"/>
          </a:xfrm>
          <a:prstGeom prst="roundRect">
            <a:avLst>
              <a:gd name="adj" fmla="val 10000"/>
            </a:avLst>
          </a:prstGeom>
          <a:gradFill>
            <a:gsLst>
              <a:gs pos="0">
                <a:srgbClr val="FE4444"/>
              </a:gs>
              <a:gs pos="100000">
                <a:srgbClr val="832B2B"/>
              </a:gs>
            </a:gsLst>
            <a:lin ang="5400000" scaled="false"/>
          </a:gradFill>
          <a:scene3d>
            <a:camera prst="orthographicFront"/>
            <a:lightRig rig="threePt" dir="t"/>
          </a:scene3d>
          <a:sp3d>
            <a:bevelT w="165100" prst="coolSlan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fontAlgn="base"/>
            <a:r>
              <a:rPr lang="zh-CN" altLang="en-US" sz="2000" strike="noStrike" noProof="1" dirty="0" smtClean="0">
                <a:latin typeface="黑体" panose="02010609060101010101" charset="-122"/>
                <a:ea typeface="黑体" panose="02010609060101010101" charset="-122"/>
              </a:rPr>
              <a:t>产业活动单位是法人单位整体中的一部分，受法人单位的管理和控制。</a:t>
            </a:r>
            <a:endParaRPr lang="zh-CN" altLang="en-US" sz="2000" strike="noStrike" noProof="1" dirty="0">
              <a:latin typeface="黑体" panose="02010609060101010101" charset="-122"/>
              <a:ea typeface="黑体" panose="02010609060101010101" charset="-122"/>
            </a:endParaRPr>
          </a:p>
        </p:txBody>
      </p:sp>
      <p:pic>
        <p:nvPicPr>
          <p:cNvPr id="30727" name="图片 32"/>
          <p:cNvPicPr/>
          <p:nvPr/>
        </p:nvPicPr>
        <p:blipFill>
          <a:blip r:embed="rId1"/>
          <a:stretch>
            <a:fillRect/>
          </a:stretch>
        </p:blipFill>
        <p:spPr>
          <a:xfrm>
            <a:off x="2262188" y="3359150"/>
            <a:ext cx="1027112" cy="912813"/>
          </a:xfrm>
          <a:prstGeom prst="rect">
            <a:avLst/>
          </a:prstGeom>
          <a:noFill/>
          <a:ln w="9525">
            <a:noFill/>
          </a:ln>
        </p:spPr>
      </p:pic>
      <p:pic>
        <p:nvPicPr>
          <p:cNvPr id="30728" name="图片 33"/>
          <p:cNvPicPr/>
          <p:nvPr/>
        </p:nvPicPr>
        <p:blipFill>
          <a:blip r:embed="rId2"/>
          <a:stretch>
            <a:fillRect/>
          </a:stretch>
        </p:blipFill>
        <p:spPr>
          <a:xfrm>
            <a:off x="4100513" y="4105275"/>
            <a:ext cx="828675" cy="779463"/>
          </a:xfrm>
          <a:prstGeom prst="rect">
            <a:avLst/>
          </a:prstGeom>
          <a:noFill/>
          <a:ln w="9525">
            <a:noFill/>
          </a:ln>
        </p:spPr>
      </p:pic>
      <p:sp>
        <p:nvSpPr>
          <p:cNvPr id="38" name="文本框 14">
            <a:hlinkClick r:id=""/>
          </p:cNvPr>
          <p:cNvSpPr txBox="true"/>
          <p:nvPr/>
        </p:nvSpPr>
        <p:spPr>
          <a:xfrm>
            <a:off x="3768725" y="4878388"/>
            <a:ext cx="1514475" cy="493713"/>
          </a:xfrm>
          <a:prstGeom prst="rect">
            <a:avLst/>
          </a:prstGeom>
          <a:solidFill>
            <a:schemeClr val="bg1"/>
          </a:solidFill>
          <a:ln w="6350">
            <a:solidFill>
              <a:schemeClr val="bg1"/>
            </a:solidFill>
          </a:ln>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false" anchor="t" anchorCtr="false" forceAA="false" compatLnSpc="true">
            <a:noAutofit/>
          </a:bodyPr>
          <a:p>
            <a:pPr algn="ctr" fontAlgn="base"/>
            <a:r>
              <a:rPr lang="zh-CN" altLang="en-US" sz="1600" strike="noStrike" kern="100" noProof="1" dirty="0">
                <a:latin typeface="黑体" panose="02010609060101010101" charset="-122"/>
                <a:ea typeface="黑体" panose="02010609060101010101" charset="-122"/>
                <a:cs typeface="等线 Light" panose="02010600030101010101" pitchFamily="2" charset="-122"/>
              </a:rPr>
              <a:t>产业活动</a:t>
            </a:r>
            <a:r>
              <a:rPr lang="zh-CN" altLang="en-US" sz="1600" strike="noStrike" kern="100" noProof="1" dirty="0" smtClean="0">
                <a:latin typeface="黑体" panose="02010609060101010101" charset="-122"/>
                <a:ea typeface="黑体" panose="02010609060101010101" charset="-122"/>
                <a:cs typeface="等线 Light" panose="02010600030101010101" pitchFamily="2" charset="-122"/>
              </a:rPr>
              <a:t>单位</a:t>
            </a:r>
            <a:endParaRPr lang="en-US" altLang="zh-CN" sz="1600" strike="noStrike" kern="100" noProof="1" dirty="0" smtClean="0">
              <a:latin typeface="黑体" panose="02010609060101010101" charset="-122"/>
              <a:ea typeface="黑体" panose="02010609060101010101" charset="-122"/>
              <a:cs typeface="等线 Light" panose="02010600030101010101" pitchFamily="2" charset="-122"/>
            </a:endParaRPr>
          </a:p>
          <a:p>
            <a:pPr algn="ctr" fontAlgn="base"/>
            <a:r>
              <a:rPr lang="zh-CN" altLang="en-US" sz="1600" strike="noStrike" kern="100" noProof="1" dirty="0" smtClean="0">
                <a:latin typeface="黑体" panose="02010609060101010101" charset="-122"/>
                <a:ea typeface="黑体" panose="02010609060101010101" charset="-122"/>
                <a:cs typeface="等线 Light" panose="02010600030101010101" pitchFamily="2" charset="-122"/>
              </a:rPr>
              <a:t>（分厂）</a:t>
            </a:r>
            <a:endParaRPr lang="zh-CN" altLang="en-US" sz="1600" strike="noStrike" kern="100" noProof="1" dirty="0">
              <a:latin typeface="黑体" panose="02010609060101010101" charset="-122"/>
              <a:ea typeface="黑体" panose="02010609060101010101" charset="-122"/>
              <a:cs typeface="等线 Light" panose="02010600030101010101" pitchFamily="2" charset="-122"/>
            </a:endParaRPr>
          </a:p>
        </p:txBody>
      </p:sp>
      <p:cxnSp>
        <p:nvCxnSpPr>
          <p:cNvPr id="40" name="肘形连接符 39"/>
          <p:cNvCxnSpPr>
            <a:stCxn id="30727" idx="3"/>
            <a:endCxn id="30728" idx="1"/>
          </p:cNvCxnSpPr>
          <p:nvPr/>
        </p:nvCxnSpPr>
        <p:spPr>
          <a:xfrm>
            <a:off x="3289300" y="3816350"/>
            <a:ext cx="811213" cy="679450"/>
          </a:xfrm>
          <a:prstGeom prst="bentConnector3">
            <a:avLst>
              <a:gd name="adj1" fmla="val 50000"/>
            </a:avLst>
          </a:prstGeom>
          <a:ln w="12700" cmpd="sng">
            <a:solidFill>
              <a:schemeClr val="accent1">
                <a:shade val="50000"/>
              </a:schemeClr>
            </a:solidFill>
            <a:prstDash val="solid"/>
            <a:tailEnd type="arrow" w="sm" len="sm"/>
          </a:ln>
        </p:spPr>
        <p:style>
          <a:lnRef idx="1">
            <a:schemeClr val="accent1"/>
          </a:lnRef>
          <a:fillRef idx="0">
            <a:schemeClr val="accent1"/>
          </a:fillRef>
          <a:effectRef idx="0">
            <a:schemeClr val="accent1"/>
          </a:effectRef>
          <a:fontRef idx="minor">
            <a:schemeClr val="tx1"/>
          </a:fontRef>
        </p:style>
      </p:cxnSp>
      <p:sp>
        <p:nvSpPr>
          <p:cNvPr id="41" name="文本框 12"/>
          <p:cNvSpPr txBox="true"/>
          <p:nvPr/>
        </p:nvSpPr>
        <p:spPr>
          <a:xfrm>
            <a:off x="2171700" y="4246563"/>
            <a:ext cx="1289050" cy="449263"/>
          </a:xfrm>
          <a:prstGeom prst="rect">
            <a:avLst/>
          </a:prstGeom>
          <a:solidFill>
            <a:schemeClr val="bg1"/>
          </a:solidFill>
          <a:ln w="6350">
            <a:solidFill>
              <a:schemeClr val="bg1"/>
            </a:solidFill>
          </a:ln>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false" anchor="t" anchorCtr="false" forceAA="false" compatLnSpc="true">
            <a:noAutofit/>
          </a:bodyPr>
          <a:p>
            <a:pPr algn="ctr" fontAlgn="base"/>
            <a:r>
              <a:rPr lang="zh-CN" altLang="en-US" sz="1600" strike="noStrike" kern="100" noProof="1" dirty="0">
                <a:latin typeface="黑体" panose="02010609060101010101" charset="-122"/>
                <a:ea typeface="黑体" panose="02010609060101010101" charset="-122"/>
                <a:cs typeface="等线 Light" panose="02010600030101010101" pitchFamily="2" charset="-122"/>
              </a:rPr>
              <a:t>法人</a:t>
            </a:r>
            <a:r>
              <a:rPr lang="zh-CN" altLang="en-US" sz="1600" strike="noStrike" kern="100" noProof="1" dirty="0" smtClean="0">
                <a:latin typeface="黑体" panose="02010609060101010101" charset="-122"/>
                <a:ea typeface="黑体" panose="02010609060101010101" charset="-122"/>
                <a:cs typeface="等线 Light" panose="02010600030101010101" pitchFamily="2" charset="-122"/>
              </a:rPr>
              <a:t>单位本部</a:t>
            </a:r>
            <a:endParaRPr lang="en-US" altLang="zh-CN" sz="1600" strike="noStrike" kern="100" noProof="1" dirty="0" smtClean="0">
              <a:latin typeface="黑体" panose="02010609060101010101" charset="-122"/>
              <a:ea typeface="黑体" panose="02010609060101010101" charset="-122"/>
              <a:cs typeface="等线 Light" panose="02010600030101010101" pitchFamily="2" charset="-122"/>
            </a:endParaRPr>
          </a:p>
          <a:p>
            <a:pPr algn="ctr" fontAlgn="base"/>
            <a:r>
              <a:rPr lang="zh-CN" altLang="en-US" sz="1600" strike="noStrike" kern="100" noProof="1" dirty="0" smtClean="0">
                <a:latin typeface="黑体" panose="02010609060101010101" charset="-122"/>
                <a:ea typeface="黑体" panose="02010609060101010101" charset="-122"/>
                <a:cs typeface="等线 Light" panose="02010600030101010101" pitchFamily="2" charset="-122"/>
              </a:rPr>
              <a:t>（总公司本部）</a:t>
            </a:r>
            <a:endParaRPr lang="zh-CN" altLang="en-US" sz="1600" strike="noStrike" kern="100" noProof="1" dirty="0">
              <a:latin typeface="黑体" panose="02010609060101010101" charset="-122"/>
              <a:ea typeface="黑体" panose="02010609060101010101" charset="-122"/>
              <a:cs typeface="等线 Light" panose="02010600030101010101" pitchFamily="2" charset="-122"/>
            </a:endParaRPr>
          </a:p>
        </p:txBody>
      </p:sp>
      <p:pic>
        <p:nvPicPr>
          <p:cNvPr id="30732" name="图片 5"/>
          <p:cNvPicPr>
            <a:picLocks noChangeAspect="true"/>
          </p:cNvPicPr>
          <p:nvPr/>
        </p:nvPicPr>
        <p:blipFill>
          <a:blip r:embed="rId3"/>
          <a:stretch>
            <a:fillRect/>
          </a:stretch>
        </p:blipFill>
        <p:spPr>
          <a:xfrm>
            <a:off x="4041775" y="5584825"/>
            <a:ext cx="949325" cy="641350"/>
          </a:xfrm>
          <a:prstGeom prst="rect">
            <a:avLst/>
          </a:prstGeom>
          <a:noFill/>
          <a:ln w="9525">
            <a:noFill/>
          </a:ln>
        </p:spPr>
      </p:pic>
      <p:sp>
        <p:nvSpPr>
          <p:cNvPr id="30733" name="矩形 7"/>
          <p:cNvSpPr/>
          <p:nvPr/>
        </p:nvSpPr>
        <p:spPr>
          <a:xfrm>
            <a:off x="3354388" y="6226175"/>
            <a:ext cx="2305050" cy="584200"/>
          </a:xfrm>
          <a:prstGeom prst="rect">
            <a:avLst/>
          </a:prstGeom>
          <a:noFill/>
          <a:ln w="9525">
            <a:noFill/>
          </a:ln>
        </p:spPr>
        <p:txBody>
          <a:bodyPr wrap="square" anchor="t" anchorCtr="false">
            <a:spAutoFit/>
          </a:bodyPr>
          <a:p>
            <a:pPr algn="ctr"/>
            <a:r>
              <a:rPr lang="zh-CN" altLang="en-US" sz="1600" dirty="0">
                <a:latin typeface="黑体" panose="02010609060101010101" charset="-122"/>
                <a:ea typeface="黑体" panose="02010609060101010101" charset="-122"/>
              </a:rPr>
              <a:t>产业活动单位</a:t>
            </a:r>
            <a:endParaRPr lang="en-US" altLang="zh-CN" sz="1600" dirty="0">
              <a:latin typeface="黑体" panose="02010609060101010101" charset="-122"/>
              <a:ea typeface="黑体" panose="02010609060101010101" charset="-122"/>
            </a:endParaRPr>
          </a:p>
          <a:p>
            <a:pPr algn="ctr"/>
            <a:r>
              <a:rPr lang="zh-CN" altLang="en-US" sz="1600" dirty="0">
                <a:latin typeface="黑体" panose="02010609060101010101" charset="-122"/>
                <a:ea typeface="黑体" panose="02010609060101010101" charset="-122"/>
              </a:rPr>
              <a:t>（销售中心）</a:t>
            </a:r>
            <a:endParaRPr lang="zh-CN" altLang="en-US" sz="1600" dirty="0">
              <a:latin typeface="黑体" panose="02010609060101010101" charset="-122"/>
              <a:ea typeface="黑体" panose="02010609060101010101" charset="-122"/>
            </a:endParaRPr>
          </a:p>
        </p:txBody>
      </p:sp>
      <p:cxnSp>
        <p:nvCxnSpPr>
          <p:cNvPr id="42" name="肘形连接符 41"/>
          <p:cNvCxnSpPr>
            <a:stCxn id="30727" idx="3"/>
            <a:endCxn id="30732" idx="1"/>
          </p:cNvCxnSpPr>
          <p:nvPr/>
        </p:nvCxnSpPr>
        <p:spPr>
          <a:xfrm>
            <a:off x="3290888" y="3816350"/>
            <a:ext cx="750888" cy="2089150"/>
          </a:xfrm>
          <a:prstGeom prst="bentConnector3">
            <a:avLst>
              <a:gd name="adj1" fmla="val 55071"/>
            </a:avLst>
          </a:prstGeom>
          <a:ln w="12700" cmpd="sng">
            <a:solidFill>
              <a:schemeClr val="accent1">
                <a:shade val="50000"/>
              </a:schemeClr>
            </a:solidFill>
            <a:prstDash val="solid"/>
            <a:tailEnd type="arrow" w="sm" len="sm"/>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a:stCxn id="30727" idx="3"/>
            <a:endCxn id="30732" idx="1"/>
          </p:cNvCxnSpPr>
          <p:nvPr/>
        </p:nvCxnSpPr>
        <p:spPr>
          <a:xfrm>
            <a:off x="3271838" y="3640138"/>
            <a:ext cx="2900363" cy="7938"/>
          </a:xfrm>
          <a:prstGeom prst="straightConnector1">
            <a:avLst/>
          </a:prstGeom>
          <a:ln w="25400">
            <a:solidFill>
              <a:srgbClr val="1B24EB"/>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a:stCxn id="30727" idx="3"/>
            <a:endCxn id="30732" idx="1"/>
          </p:cNvCxnSpPr>
          <p:nvPr/>
        </p:nvCxnSpPr>
        <p:spPr>
          <a:xfrm>
            <a:off x="5105400" y="4492625"/>
            <a:ext cx="1030288" cy="3175"/>
          </a:xfrm>
          <a:prstGeom prst="straightConnector1">
            <a:avLst/>
          </a:prstGeom>
          <a:ln w="25400">
            <a:solidFill>
              <a:srgbClr val="1B24EB"/>
            </a:solidFill>
            <a:tailEnd type="triangle"/>
          </a:ln>
        </p:spPr>
        <p:style>
          <a:lnRef idx="1">
            <a:schemeClr val="accent1"/>
          </a:lnRef>
          <a:fillRef idx="0">
            <a:schemeClr val="accent1"/>
          </a:fillRef>
          <a:effectRef idx="0">
            <a:schemeClr val="accent1"/>
          </a:effectRef>
          <a:fontRef idx="minor">
            <a:schemeClr val="tx1"/>
          </a:fontRef>
        </p:style>
      </p:cxnSp>
      <p:sp>
        <p:nvSpPr>
          <p:cNvPr id="63" name="折角形 62"/>
          <p:cNvSpPr/>
          <p:nvPr/>
        </p:nvSpPr>
        <p:spPr>
          <a:xfrm>
            <a:off x="6245225" y="3408363"/>
            <a:ext cx="2174875" cy="696913"/>
          </a:xfrm>
          <a:prstGeom prst="foldedCorner">
            <a:avLst/>
          </a:prstGeom>
          <a:noFill/>
          <a:ln w="22225">
            <a:solidFill>
              <a:srgbClr val="1B2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69" name="文本框 12"/>
          <p:cNvSpPr txBox="true"/>
          <p:nvPr/>
        </p:nvSpPr>
        <p:spPr>
          <a:xfrm>
            <a:off x="6373813" y="3521075"/>
            <a:ext cx="1947863" cy="415925"/>
          </a:xfrm>
          <a:prstGeom prst="rect">
            <a:avLst/>
          </a:prstGeom>
          <a:solidFill>
            <a:schemeClr val="bg1"/>
          </a:solidFill>
          <a:ln w="6350">
            <a:solidFill>
              <a:schemeClr val="bg1"/>
            </a:solidFill>
          </a:ln>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false" anchor="t" anchorCtr="false" forceAA="false" compatLnSpc="true">
            <a:noAutofit/>
          </a:bodyPr>
          <a:p>
            <a:pPr algn="ctr" fontAlgn="base"/>
            <a:r>
              <a:rPr lang="zh-CN" altLang="en-US" sz="1600" strike="noStrike" kern="100" noProof="1" dirty="0" smtClean="0">
                <a:latin typeface="黑体" panose="02010609060101010101" charset="-122"/>
                <a:ea typeface="黑体" panose="02010609060101010101" charset="-122"/>
                <a:cs typeface="等线 Light" panose="02010600030101010101" pitchFamily="2" charset="-122"/>
              </a:rPr>
              <a:t>产业活动单位</a:t>
            </a:r>
            <a:endParaRPr lang="zh-CN" altLang="en-US" sz="1600" strike="noStrike" kern="100" noProof="1" dirty="0" smtClean="0">
              <a:latin typeface="黑体" panose="02010609060101010101" charset="-122"/>
              <a:ea typeface="黑体" panose="02010609060101010101" charset="-122"/>
              <a:cs typeface="等线 Light" panose="02010600030101010101" pitchFamily="2" charset="-122"/>
            </a:endParaRPr>
          </a:p>
          <a:p>
            <a:pPr algn="ctr" fontAlgn="base"/>
            <a:r>
              <a:rPr lang="zh-CN" altLang="en-US" sz="1600" strike="noStrike" kern="100" noProof="1" dirty="0" smtClean="0">
                <a:latin typeface="黑体" panose="02010609060101010101" charset="-122"/>
                <a:ea typeface="黑体" panose="02010609060101010101" charset="-122"/>
                <a:cs typeface="等线 Light" panose="02010600030101010101" pitchFamily="2" charset="-122"/>
              </a:rPr>
              <a:t>（本部）</a:t>
            </a:r>
            <a:endParaRPr lang="zh-CN" altLang="en-US" sz="1600" strike="noStrike" kern="100" noProof="1" dirty="0">
              <a:latin typeface="黑体" panose="02010609060101010101" charset="-122"/>
              <a:ea typeface="黑体" panose="02010609060101010101" charset="-122"/>
              <a:cs typeface="等线 Light" panose="02010600030101010101" pitchFamily="2" charset="-122"/>
            </a:endParaRPr>
          </a:p>
        </p:txBody>
      </p:sp>
      <p:cxnSp>
        <p:nvCxnSpPr>
          <p:cNvPr id="75" name="直接箭头连接符 74"/>
          <p:cNvCxnSpPr>
            <a:stCxn id="30727" idx="3"/>
            <a:endCxn id="30732" idx="1"/>
          </p:cNvCxnSpPr>
          <p:nvPr/>
        </p:nvCxnSpPr>
        <p:spPr>
          <a:xfrm flipH="true">
            <a:off x="1685925" y="4757738"/>
            <a:ext cx="455613" cy="476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8" name="折角形 77"/>
          <p:cNvSpPr/>
          <p:nvPr/>
        </p:nvSpPr>
        <p:spPr>
          <a:xfrm>
            <a:off x="147638" y="4464050"/>
            <a:ext cx="1533525" cy="655638"/>
          </a:xfrm>
          <a:prstGeom prst="foldedCorner">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79" name="文本框 12"/>
          <p:cNvSpPr txBox="true"/>
          <p:nvPr/>
        </p:nvSpPr>
        <p:spPr>
          <a:xfrm>
            <a:off x="234950" y="4562475"/>
            <a:ext cx="1358900" cy="276225"/>
          </a:xfrm>
          <a:prstGeom prst="rect">
            <a:avLst/>
          </a:prstGeom>
          <a:solidFill>
            <a:schemeClr val="bg1"/>
          </a:solidFill>
          <a:ln w="6350">
            <a:solidFill>
              <a:schemeClr val="bg1"/>
            </a:solidFill>
          </a:ln>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false" anchor="t" anchorCtr="false" forceAA="false" compatLnSpc="true">
            <a:noAutofit/>
          </a:bodyPr>
          <a:p>
            <a:pPr algn="ctr" fontAlgn="base"/>
            <a:r>
              <a:rPr lang="zh-CN" altLang="en-US" sz="1600" strike="noStrike" kern="100" noProof="1" dirty="0" smtClean="0">
                <a:latin typeface="黑体" panose="02010609060101010101" charset="-122"/>
                <a:ea typeface="黑体" panose="02010609060101010101" charset="-122"/>
                <a:cs typeface="等线 Light" panose="02010600030101010101" pitchFamily="2" charset="-122"/>
              </a:rPr>
              <a:t>法人单位是</a:t>
            </a:r>
            <a:endParaRPr lang="en-US" altLang="zh-CN" sz="1600" strike="noStrike" kern="100" noProof="1" dirty="0" smtClean="0">
              <a:latin typeface="黑体" panose="02010609060101010101" charset="-122"/>
              <a:ea typeface="黑体" panose="02010609060101010101" charset="-122"/>
              <a:cs typeface="等线 Light" panose="02010600030101010101" pitchFamily="2" charset="-122"/>
            </a:endParaRPr>
          </a:p>
          <a:p>
            <a:pPr algn="ctr" fontAlgn="base"/>
            <a:r>
              <a:rPr lang="zh-CN" altLang="en-US" sz="1600" strike="noStrike" kern="100" noProof="1" dirty="0" smtClean="0">
                <a:latin typeface="黑体" panose="02010609060101010101" charset="-122"/>
                <a:ea typeface="黑体" panose="02010609060101010101" charset="-122"/>
                <a:cs typeface="等线 Light" panose="02010600030101010101" pitchFamily="2" charset="-122"/>
              </a:rPr>
              <a:t>一个整体</a:t>
            </a:r>
            <a:endParaRPr lang="zh-CN" altLang="en-US" sz="1600" strike="noStrike" kern="100" noProof="1" dirty="0">
              <a:latin typeface="黑体" panose="02010609060101010101" charset="-122"/>
              <a:ea typeface="黑体" panose="02010609060101010101" charset="-122"/>
              <a:cs typeface="等线 Light" panose="02010600030101010101" pitchFamily="2" charset="-122"/>
            </a:endParaRPr>
          </a:p>
        </p:txBody>
      </p:sp>
      <p:cxnSp>
        <p:nvCxnSpPr>
          <p:cNvPr id="61" name="直接箭头连接符 60"/>
          <p:cNvCxnSpPr>
            <a:stCxn id="30727" idx="3"/>
            <a:endCxn id="30732" idx="1"/>
          </p:cNvCxnSpPr>
          <p:nvPr/>
        </p:nvCxnSpPr>
        <p:spPr>
          <a:xfrm>
            <a:off x="5138738" y="5913438"/>
            <a:ext cx="1030288" cy="3175"/>
          </a:xfrm>
          <a:prstGeom prst="straightConnector1">
            <a:avLst/>
          </a:prstGeom>
          <a:ln w="25400">
            <a:solidFill>
              <a:srgbClr val="1B24EB"/>
            </a:solidFill>
            <a:tailEnd type="triangle"/>
          </a:ln>
        </p:spPr>
        <p:style>
          <a:lnRef idx="1">
            <a:schemeClr val="accent1"/>
          </a:lnRef>
          <a:fillRef idx="0">
            <a:schemeClr val="accent1"/>
          </a:fillRef>
          <a:effectRef idx="0">
            <a:schemeClr val="accent1"/>
          </a:effectRef>
          <a:fontRef idx="minor">
            <a:schemeClr val="tx1"/>
          </a:fontRef>
        </p:style>
      </p:cxnSp>
      <p:sp>
        <p:nvSpPr>
          <p:cNvPr id="64" name="折角形 63"/>
          <p:cNvSpPr/>
          <p:nvPr/>
        </p:nvSpPr>
        <p:spPr>
          <a:xfrm>
            <a:off x="6254750" y="4346575"/>
            <a:ext cx="2174875" cy="668338"/>
          </a:xfrm>
          <a:prstGeom prst="foldedCorner">
            <a:avLst/>
          </a:prstGeom>
          <a:noFill/>
          <a:ln w="25400">
            <a:solidFill>
              <a:srgbClr val="1B2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65" name="文本框 12"/>
          <p:cNvSpPr txBox="true"/>
          <p:nvPr/>
        </p:nvSpPr>
        <p:spPr>
          <a:xfrm>
            <a:off x="6373813" y="4481513"/>
            <a:ext cx="1839913" cy="415925"/>
          </a:xfrm>
          <a:prstGeom prst="rect">
            <a:avLst/>
          </a:prstGeom>
          <a:solidFill>
            <a:schemeClr val="bg1"/>
          </a:solidFill>
          <a:ln w="25400">
            <a:noFill/>
          </a:ln>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false" anchor="t" anchorCtr="false" forceAA="false" compatLnSpc="true">
            <a:noAutofit/>
          </a:bodyPr>
          <a:p>
            <a:pPr algn="ctr" fontAlgn="base"/>
            <a:r>
              <a:rPr lang="zh-CN" altLang="en-US" sz="1600" strike="noStrike" kern="100" noProof="1" dirty="0" smtClean="0">
                <a:latin typeface="黑体" panose="02010609060101010101" charset="-122"/>
                <a:ea typeface="黑体" panose="02010609060101010101" charset="-122"/>
                <a:cs typeface="等线 Light" panose="02010600030101010101" pitchFamily="2" charset="-122"/>
              </a:rPr>
              <a:t>产业活动单位</a:t>
            </a:r>
            <a:endParaRPr lang="zh-CN" altLang="en-US" sz="1600" strike="noStrike" kern="100" noProof="1" dirty="0" smtClean="0">
              <a:latin typeface="黑体" panose="02010609060101010101" charset="-122"/>
              <a:ea typeface="黑体" panose="02010609060101010101" charset="-122"/>
              <a:cs typeface="等线 Light" panose="02010600030101010101" pitchFamily="2" charset="-122"/>
            </a:endParaRPr>
          </a:p>
          <a:p>
            <a:pPr algn="ctr" fontAlgn="base"/>
            <a:r>
              <a:rPr lang="zh-CN" altLang="en-US" sz="1600" strike="noStrike" kern="100" noProof="1" dirty="0" smtClean="0">
                <a:latin typeface="黑体" panose="02010609060101010101" charset="-122"/>
                <a:ea typeface="黑体" panose="02010609060101010101" charset="-122"/>
                <a:cs typeface="等线 Light" panose="02010600030101010101" pitchFamily="2" charset="-122"/>
              </a:rPr>
              <a:t>（分厂）</a:t>
            </a:r>
            <a:endParaRPr lang="zh-CN" altLang="en-US" sz="1600" strike="noStrike" kern="100" noProof="1" dirty="0" smtClean="0">
              <a:latin typeface="黑体" panose="02010609060101010101" charset="-122"/>
              <a:ea typeface="黑体" panose="02010609060101010101" charset="-122"/>
              <a:cs typeface="等线 Light" panose="02010600030101010101" pitchFamily="2" charset="-122"/>
            </a:endParaRPr>
          </a:p>
        </p:txBody>
      </p:sp>
      <p:sp>
        <p:nvSpPr>
          <p:cNvPr id="66" name="折角形 65"/>
          <p:cNvSpPr/>
          <p:nvPr/>
        </p:nvSpPr>
        <p:spPr>
          <a:xfrm>
            <a:off x="6257925" y="5651500"/>
            <a:ext cx="2174875" cy="715963"/>
          </a:xfrm>
          <a:prstGeom prst="foldedCorner">
            <a:avLst/>
          </a:prstGeom>
          <a:noFill/>
          <a:ln w="25400">
            <a:solidFill>
              <a:srgbClr val="1B24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p>
        </p:txBody>
      </p:sp>
      <p:sp>
        <p:nvSpPr>
          <p:cNvPr id="67" name="文本框 12"/>
          <p:cNvSpPr txBox="true"/>
          <p:nvPr/>
        </p:nvSpPr>
        <p:spPr>
          <a:xfrm>
            <a:off x="6276975" y="5764213"/>
            <a:ext cx="2035175" cy="290513"/>
          </a:xfrm>
          <a:prstGeom prst="rect">
            <a:avLst/>
          </a:prstGeom>
          <a:solidFill>
            <a:schemeClr val="bg1"/>
          </a:solidFill>
          <a:ln w="6350">
            <a:solidFill>
              <a:schemeClr val="bg1"/>
            </a:solidFill>
          </a:ln>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false" anchor="t" anchorCtr="false" forceAA="false" compatLnSpc="true">
            <a:noAutofit/>
          </a:bodyPr>
          <a:p>
            <a:pPr algn="ctr" fontAlgn="base"/>
            <a:r>
              <a:rPr lang="zh-CN" altLang="en-US" sz="1600" strike="noStrike" kern="100" noProof="1" dirty="0" smtClean="0">
                <a:latin typeface="黑体" panose="02010609060101010101" charset="-122"/>
                <a:ea typeface="黑体" panose="02010609060101010101" charset="-122"/>
                <a:cs typeface="等线 Light" panose="02010600030101010101" pitchFamily="2" charset="-122"/>
              </a:rPr>
              <a:t>产业活动单位</a:t>
            </a:r>
            <a:endParaRPr lang="zh-CN" altLang="en-US" sz="1600" strike="noStrike" kern="100" noProof="1" dirty="0" smtClean="0">
              <a:latin typeface="黑体" panose="02010609060101010101" charset="-122"/>
              <a:ea typeface="黑体" panose="02010609060101010101" charset="-122"/>
              <a:cs typeface="等线 Light" panose="02010600030101010101" pitchFamily="2" charset="-122"/>
            </a:endParaRPr>
          </a:p>
          <a:p>
            <a:pPr algn="ctr" fontAlgn="base"/>
            <a:r>
              <a:rPr lang="zh-CN" altLang="en-US" sz="1600" strike="noStrike" kern="100" noProof="1" dirty="0" smtClean="0">
                <a:latin typeface="黑体" panose="02010609060101010101" charset="-122"/>
                <a:ea typeface="黑体" panose="02010609060101010101" charset="-122"/>
                <a:cs typeface="等线 Light" panose="02010600030101010101" pitchFamily="2" charset="-122"/>
              </a:rPr>
              <a:t>（销售中心）</a:t>
            </a:r>
            <a:endParaRPr lang="zh-CN" altLang="en-US" sz="1600" strike="noStrike" kern="100" noProof="1" dirty="0" smtClean="0">
              <a:latin typeface="黑体" panose="02010609060101010101" charset="-122"/>
              <a:ea typeface="黑体" panose="02010609060101010101" charset="-122"/>
              <a:cs typeface="等线 Light" panose="02010600030101010101" pitchFamily="2" charset="-122"/>
            </a:endParaRPr>
          </a:p>
        </p:txBody>
      </p:sp>
      <p:sp>
        <p:nvSpPr>
          <p:cNvPr id="2" name="圆角矩形 1"/>
          <p:cNvSpPr/>
          <p:nvPr/>
        </p:nvSpPr>
        <p:spPr>
          <a:xfrm>
            <a:off x="2141538" y="3119438"/>
            <a:ext cx="3616325" cy="3675063"/>
          </a:xfrm>
          <a:prstGeom prst="roundRect">
            <a:avLst>
              <a:gd name="adj" fmla="val 9016"/>
            </a:avLst>
          </a:prstGeom>
          <a:noFill/>
          <a:ln w="19050">
            <a:solidFill>
              <a:schemeClr val="tx1"/>
            </a:solidFill>
          </a:ln>
        </p:spPr>
        <p:style>
          <a:lnRef idx="2">
            <a:schemeClr val="accent1"/>
          </a:lnRef>
          <a:fillRef idx="1">
            <a:schemeClr val="lt1"/>
          </a:fillRef>
          <a:effectRef idx="0">
            <a:schemeClr val="accent1"/>
          </a:effectRef>
          <a:fontRef idx="minor">
            <a:schemeClr val="dk1"/>
          </a:fontRef>
        </p:style>
        <p:txBody>
          <a:bodyPr rot="0" spcFirstLastPara="0" vert="horz" wrap="square" lIns="0" tIns="0" rIns="0" bIns="0" numCol="1" spcCol="0" rtlCol="0" fromWordArt="false" anchor="t" anchorCtr="false" forceAA="false" compatLnSpc="true">
            <a:noAutofit/>
          </a:bodyPr>
          <a:p>
            <a:pPr algn="ctr" fontAlgn="base"/>
            <a:r>
              <a:rPr lang="en-US" sz="900" b="1" strike="noStrike" kern="100" noProof="1" dirty="0">
                <a:latin typeface="等线 Light" panose="02010600030101010101" pitchFamily="2" charset="-122"/>
                <a:ea typeface="宋体" pitchFamily="2" charset="-122"/>
                <a:cs typeface="等线 Light" panose="02010600030101010101" pitchFamily="2" charset="-122"/>
              </a:rPr>
              <a:t> </a:t>
            </a:r>
            <a:endParaRPr lang="zh-CN" altLang="en-US" sz="1050" strike="noStrike" kern="100" noProof="1" dirty="0">
              <a:ea typeface="宋体" pitchFamily="2" charset="-122"/>
              <a:cs typeface="Times New Roman" panose="02020603050405020304" pitchFamily="18" charset="0"/>
            </a:endParaRPr>
          </a:p>
          <a:p>
            <a:pPr algn="ctr" fontAlgn="base"/>
            <a:r>
              <a:rPr lang="en-US" sz="900" b="1" strike="noStrike" kern="100" noProof="1" dirty="0">
                <a:latin typeface="等线 Light" panose="02010600030101010101" pitchFamily="2" charset="-122"/>
                <a:ea typeface="宋体" pitchFamily="2" charset="-122"/>
                <a:cs typeface="等线 Light" panose="02010600030101010101" pitchFamily="2" charset="-122"/>
              </a:rPr>
              <a:t> </a:t>
            </a:r>
            <a:endParaRPr lang="zh-CN" altLang="en-US" sz="1050" strike="noStrike" kern="100" noProof="1" dirty="0">
              <a:ea typeface="宋体" pitchFamily="2" charset="-122"/>
              <a:cs typeface="Times New Roman" panose="02020603050405020304" pitchFamily="18" charset="0"/>
            </a:endParaRPr>
          </a:p>
          <a:p>
            <a:pPr algn="ctr" fontAlgn="base"/>
            <a:r>
              <a:rPr lang="en-US" sz="900" b="1" strike="noStrike" kern="100" noProof="1" dirty="0">
                <a:latin typeface="等线 Light" panose="02010600030101010101" pitchFamily="2" charset="-122"/>
                <a:ea typeface="宋体" pitchFamily="2" charset="-122"/>
                <a:cs typeface="等线 Light" panose="02010600030101010101" pitchFamily="2" charset="-122"/>
              </a:rPr>
              <a:t> </a:t>
            </a:r>
            <a:endParaRPr lang="zh-CN" altLang="en-US" sz="1050" strike="noStrike" kern="100" noProof="1" dirty="0">
              <a:ea typeface="宋体" pitchFamily="2" charset="-122"/>
              <a:cs typeface="Times New Roman" panose="02020603050405020304" pitchFamily="18" charset="0"/>
            </a:endParaRPr>
          </a:p>
          <a:p>
            <a:pPr algn="ctr" fontAlgn="base"/>
            <a:r>
              <a:rPr lang="en-US" sz="900" strike="noStrike" kern="100" noProof="1" dirty="0">
                <a:latin typeface="等线 Light" panose="02010600030101010101" pitchFamily="2" charset="-122"/>
                <a:ea typeface="宋体" pitchFamily="2" charset="-122"/>
                <a:cs typeface="等线 Light" panose="02010600030101010101" pitchFamily="2" charset="-122"/>
              </a:rPr>
              <a:t> </a:t>
            </a:r>
            <a:endParaRPr lang="zh-CN" altLang="en-US" sz="1050" strike="noStrike" kern="100" noProof="1" dirty="0">
              <a:ea typeface="宋体" pitchFamily="2" charset="-122"/>
              <a:cs typeface="Times New Roman" panose="02020603050405020304" pitchFamily="18" charset="0"/>
            </a:endParaRPr>
          </a:p>
          <a:p>
            <a:pPr algn="ctr" fontAlgn="base"/>
            <a:r>
              <a:rPr lang="en-US" sz="900" strike="noStrike" kern="100" noProof="1" dirty="0">
                <a:latin typeface="等线 Light" panose="02010600030101010101" pitchFamily="2" charset="-122"/>
                <a:ea typeface="宋体" pitchFamily="2" charset="-122"/>
                <a:cs typeface="等线 Light" panose="02010600030101010101" pitchFamily="2" charset="-122"/>
              </a:rPr>
              <a:t> </a:t>
            </a:r>
            <a:endParaRPr lang="zh-CN" altLang="en-US" sz="1050" strike="noStrike" kern="100" noProof="1" dirty="0">
              <a:ea typeface="宋体" pitchFamily="2" charset="-122"/>
              <a:cs typeface="Times New Roman" panose="02020603050405020304" pitchFamily="18" charset="0"/>
            </a:endParaRPr>
          </a:p>
          <a:p>
            <a:pPr algn="ctr" fontAlgn="base"/>
            <a:r>
              <a:rPr lang="en-US" sz="1050" strike="noStrike" kern="100" noProof="1" dirty="0">
                <a:ea typeface="宋体" pitchFamily="2" charset="-122"/>
                <a:cs typeface="Times New Roman" panose="02020603050405020304" pitchFamily="18" charset="0"/>
              </a:rPr>
              <a:t> </a:t>
            </a:r>
            <a:endParaRPr lang="zh-CN" altLang="en-US" sz="1050" strike="noStrike" kern="100" noProof="1" dirty="0">
              <a:ea typeface="宋体" pitchFamily="2" charset="-122"/>
              <a:cs typeface="Times New Roman" panose="02020603050405020304" pitchFamily="18" charset="0"/>
            </a:endParaRPr>
          </a:p>
          <a:p>
            <a:pPr algn="ctr" fontAlgn="base"/>
            <a:r>
              <a:rPr lang="en-US" sz="1050" strike="noStrike" kern="100" noProof="1" dirty="0">
                <a:ea typeface="宋体" pitchFamily="2" charset="-122"/>
                <a:cs typeface="Times New Roman" panose="02020603050405020304" pitchFamily="18" charset="0"/>
              </a:rPr>
              <a:t> </a:t>
            </a:r>
            <a:endParaRPr lang="zh-CN" altLang="en-US" sz="1050" strike="noStrike" kern="100" noProof="1" dirty="0">
              <a:ea typeface="宋体" pitchFamily="2" charset="-122"/>
              <a:cs typeface="Times New Roman" panose="02020603050405020304" pitchFamily="18" charset="0"/>
            </a:endParaRPr>
          </a:p>
          <a:p>
            <a:pPr algn="ctr" fontAlgn="base"/>
            <a:r>
              <a:rPr lang="en-US" sz="1050" strike="noStrike" kern="100" noProof="1" dirty="0">
                <a:ea typeface="宋体" pitchFamily="2" charset="-122"/>
                <a:cs typeface="Times New Roman" panose="02020603050405020304" pitchFamily="18" charset="0"/>
              </a:rPr>
              <a:t> </a:t>
            </a:r>
            <a:endParaRPr lang="zh-CN" altLang="en-US" sz="1050" strike="noStrike" kern="100" noProof="1" dirty="0">
              <a:ea typeface="宋体" pitchFamily="2" charset="-122"/>
              <a:cs typeface="Times New Roman" panose="02020603050405020304" pitchFamily="18" charset="0"/>
            </a:endParaRPr>
          </a:p>
          <a:p>
            <a:pPr algn="ctr" fontAlgn="base"/>
            <a:r>
              <a:rPr lang="en-US" sz="1050" strike="noStrike" kern="100" noProof="1" dirty="0">
                <a:ea typeface="宋体" pitchFamily="2" charset="-122"/>
                <a:cs typeface="Times New Roman" panose="02020603050405020304" pitchFamily="18" charset="0"/>
              </a:rPr>
              <a:t> </a:t>
            </a:r>
            <a:endParaRPr lang="zh-CN" altLang="en-US" sz="1050" strike="noStrike" kern="100" noProof="1" dirty="0">
              <a:ea typeface="宋体" pitchFamily="2" charset="-122"/>
              <a:cs typeface="Times New Roman" panose="02020603050405020304" pitchFamily="18" charset="0"/>
            </a:endParaRPr>
          </a:p>
          <a:p>
            <a:pPr algn="ctr" fontAlgn="base"/>
            <a:r>
              <a:rPr lang="en-US" sz="1050" strike="noStrike" kern="100" noProof="1" dirty="0">
                <a:ea typeface="宋体" pitchFamily="2" charset="-122"/>
                <a:cs typeface="Times New Roman" panose="02020603050405020304" pitchFamily="18" charset="0"/>
              </a:rPr>
              <a:t> </a:t>
            </a:r>
            <a:endParaRPr lang="zh-CN" altLang="en-US" sz="1050" strike="noStrike" kern="100" noProof="1" dirty="0">
              <a:ea typeface="宋体" pitchFamily="2" charset="-122"/>
              <a:cs typeface="Times New Roman" panose="02020603050405020304" pitchFamily="18" charset="0"/>
            </a:endParaRPr>
          </a:p>
        </p:txBody>
      </p:sp>
      <p:sp>
        <p:nvSpPr>
          <p:cNvPr id="31" name="圆角矩形 30"/>
          <p:cNvSpPr/>
          <p:nvPr/>
        </p:nvSpPr>
        <p:spPr>
          <a:xfrm>
            <a:off x="2124075" y="3106738"/>
            <a:ext cx="3616325" cy="3675063"/>
          </a:xfrm>
          <a:prstGeom prst="roundRect">
            <a:avLst>
              <a:gd name="adj" fmla="val 9016"/>
            </a:avLst>
          </a:prstGeom>
          <a:noFill/>
          <a:ln w="41275">
            <a:solidFill>
              <a:srgbClr val="FF0000"/>
            </a:solidFill>
          </a:ln>
        </p:spPr>
        <p:style>
          <a:lnRef idx="2">
            <a:schemeClr val="accent1"/>
          </a:lnRef>
          <a:fillRef idx="1">
            <a:schemeClr val="lt1"/>
          </a:fillRef>
          <a:effectRef idx="0">
            <a:schemeClr val="accent1"/>
          </a:effectRef>
          <a:fontRef idx="minor">
            <a:schemeClr val="dk1"/>
          </a:fontRef>
        </p:style>
        <p:txBody>
          <a:bodyPr rot="0" spcFirstLastPara="0" vert="horz" wrap="square" lIns="0" tIns="0" rIns="0" bIns="0" numCol="1" spcCol="0" rtlCol="0" fromWordArt="false" anchor="t" anchorCtr="false" forceAA="false" compatLnSpc="true">
            <a:noAutofit/>
          </a:bodyPr>
          <a:p>
            <a:pPr algn="ctr" fontAlgn="base"/>
            <a:r>
              <a:rPr lang="en-US" sz="900" b="1" strike="noStrike" kern="100" noProof="1" dirty="0">
                <a:latin typeface="等线 Light" panose="02010600030101010101" pitchFamily="2" charset="-122"/>
                <a:ea typeface="宋体" pitchFamily="2" charset="-122"/>
                <a:cs typeface="等线 Light" panose="02010600030101010101" pitchFamily="2" charset="-122"/>
              </a:rPr>
              <a:t> </a:t>
            </a:r>
            <a:endParaRPr lang="zh-CN" altLang="en-US" sz="1050" strike="noStrike" kern="100" noProof="1" dirty="0">
              <a:ea typeface="宋体" pitchFamily="2" charset="-122"/>
              <a:cs typeface="Times New Roman" panose="02020603050405020304" pitchFamily="18" charset="0"/>
            </a:endParaRPr>
          </a:p>
          <a:p>
            <a:pPr algn="ctr" fontAlgn="base"/>
            <a:r>
              <a:rPr lang="en-US" sz="900" b="1" strike="noStrike" kern="100" noProof="1" dirty="0">
                <a:latin typeface="等线 Light" panose="02010600030101010101" pitchFamily="2" charset="-122"/>
                <a:ea typeface="宋体" pitchFamily="2" charset="-122"/>
                <a:cs typeface="等线 Light" panose="02010600030101010101" pitchFamily="2" charset="-122"/>
              </a:rPr>
              <a:t> </a:t>
            </a:r>
            <a:endParaRPr lang="zh-CN" altLang="en-US" sz="1050" strike="noStrike" kern="100" noProof="1" dirty="0">
              <a:ea typeface="宋体" pitchFamily="2" charset="-122"/>
              <a:cs typeface="Times New Roman" panose="02020603050405020304" pitchFamily="18" charset="0"/>
            </a:endParaRPr>
          </a:p>
          <a:p>
            <a:pPr algn="ctr" fontAlgn="base"/>
            <a:r>
              <a:rPr lang="en-US" sz="900" b="1" strike="noStrike" kern="100" noProof="1" dirty="0">
                <a:latin typeface="等线 Light" panose="02010600030101010101" pitchFamily="2" charset="-122"/>
                <a:ea typeface="宋体" pitchFamily="2" charset="-122"/>
                <a:cs typeface="等线 Light" panose="02010600030101010101" pitchFamily="2" charset="-122"/>
              </a:rPr>
              <a:t> </a:t>
            </a:r>
            <a:endParaRPr lang="zh-CN" altLang="en-US" sz="1050" strike="noStrike" kern="100" noProof="1" dirty="0">
              <a:ea typeface="宋体" pitchFamily="2" charset="-122"/>
              <a:cs typeface="Times New Roman" panose="02020603050405020304" pitchFamily="18" charset="0"/>
            </a:endParaRPr>
          </a:p>
          <a:p>
            <a:pPr algn="ctr" fontAlgn="base"/>
            <a:r>
              <a:rPr lang="en-US" sz="900" strike="noStrike" kern="100" noProof="1" dirty="0">
                <a:latin typeface="等线 Light" panose="02010600030101010101" pitchFamily="2" charset="-122"/>
                <a:ea typeface="宋体" pitchFamily="2" charset="-122"/>
                <a:cs typeface="等线 Light" panose="02010600030101010101" pitchFamily="2" charset="-122"/>
              </a:rPr>
              <a:t> </a:t>
            </a:r>
            <a:endParaRPr lang="zh-CN" altLang="en-US" sz="1050" strike="noStrike" kern="100" noProof="1" dirty="0">
              <a:ea typeface="宋体" pitchFamily="2" charset="-122"/>
              <a:cs typeface="Times New Roman" panose="02020603050405020304" pitchFamily="18" charset="0"/>
            </a:endParaRPr>
          </a:p>
          <a:p>
            <a:pPr algn="ctr" fontAlgn="base"/>
            <a:r>
              <a:rPr lang="en-US" sz="900" strike="noStrike" kern="100" noProof="1" dirty="0">
                <a:latin typeface="等线 Light" panose="02010600030101010101" pitchFamily="2" charset="-122"/>
                <a:ea typeface="宋体" pitchFamily="2" charset="-122"/>
                <a:cs typeface="等线 Light" panose="02010600030101010101" pitchFamily="2" charset="-122"/>
              </a:rPr>
              <a:t> </a:t>
            </a:r>
            <a:endParaRPr lang="zh-CN" altLang="en-US" sz="1050" strike="noStrike" kern="100" noProof="1" dirty="0">
              <a:ea typeface="宋体" pitchFamily="2" charset="-122"/>
              <a:cs typeface="Times New Roman" panose="02020603050405020304" pitchFamily="18" charset="0"/>
            </a:endParaRPr>
          </a:p>
          <a:p>
            <a:pPr algn="ctr" fontAlgn="base"/>
            <a:r>
              <a:rPr lang="en-US" sz="1050" strike="noStrike" kern="100" noProof="1" dirty="0">
                <a:ea typeface="宋体" pitchFamily="2" charset="-122"/>
                <a:cs typeface="Times New Roman" panose="02020603050405020304" pitchFamily="18" charset="0"/>
              </a:rPr>
              <a:t> </a:t>
            </a:r>
            <a:endParaRPr lang="zh-CN" altLang="en-US" sz="1050" strike="noStrike" kern="100" noProof="1" dirty="0">
              <a:ea typeface="宋体" pitchFamily="2" charset="-122"/>
              <a:cs typeface="Times New Roman" panose="02020603050405020304" pitchFamily="18" charset="0"/>
            </a:endParaRPr>
          </a:p>
          <a:p>
            <a:pPr algn="ctr" fontAlgn="base"/>
            <a:r>
              <a:rPr lang="en-US" sz="1050" strike="noStrike" kern="100" noProof="1" dirty="0">
                <a:ea typeface="宋体" pitchFamily="2" charset="-122"/>
                <a:cs typeface="Times New Roman" panose="02020603050405020304" pitchFamily="18" charset="0"/>
              </a:rPr>
              <a:t> </a:t>
            </a:r>
            <a:endParaRPr lang="zh-CN" altLang="en-US" sz="1050" strike="noStrike" kern="100" noProof="1" dirty="0">
              <a:ea typeface="宋体" pitchFamily="2" charset="-122"/>
              <a:cs typeface="Times New Roman" panose="02020603050405020304" pitchFamily="18" charset="0"/>
            </a:endParaRPr>
          </a:p>
          <a:p>
            <a:pPr algn="ctr" fontAlgn="base"/>
            <a:r>
              <a:rPr lang="en-US" sz="1050" strike="noStrike" kern="100" noProof="1" dirty="0">
                <a:ea typeface="宋体" pitchFamily="2" charset="-122"/>
                <a:cs typeface="Times New Roman" panose="02020603050405020304" pitchFamily="18" charset="0"/>
              </a:rPr>
              <a:t> </a:t>
            </a:r>
            <a:endParaRPr lang="zh-CN" altLang="en-US" sz="1050" strike="noStrike" kern="100" noProof="1" dirty="0">
              <a:ea typeface="宋体" pitchFamily="2" charset="-122"/>
              <a:cs typeface="Times New Roman" panose="02020603050405020304" pitchFamily="18" charset="0"/>
            </a:endParaRPr>
          </a:p>
          <a:p>
            <a:pPr algn="ctr" fontAlgn="base"/>
            <a:r>
              <a:rPr lang="en-US" sz="1050" strike="noStrike" kern="100" noProof="1" dirty="0">
                <a:ea typeface="宋体" pitchFamily="2" charset="-122"/>
                <a:cs typeface="Times New Roman" panose="02020603050405020304" pitchFamily="18" charset="0"/>
              </a:rPr>
              <a:t> </a:t>
            </a:r>
            <a:endParaRPr lang="zh-CN" altLang="en-US" sz="1050" strike="noStrike" kern="100" noProof="1" dirty="0">
              <a:ea typeface="宋体" pitchFamily="2" charset="-122"/>
              <a:cs typeface="Times New Roman" panose="02020603050405020304" pitchFamily="18" charset="0"/>
            </a:endParaRPr>
          </a:p>
          <a:p>
            <a:pPr algn="ctr" fontAlgn="base"/>
            <a:r>
              <a:rPr lang="en-US" sz="1050" strike="noStrike" kern="100" noProof="1" dirty="0">
                <a:ea typeface="宋体" pitchFamily="2" charset="-122"/>
                <a:cs typeface="Times New Roman" panose="02020603050405020304" pitchFamily="18" charset="0"/>
              </a:rPr>
              <a:t> </a:t>
            </a:r>
            <a:endParaRPr lang="zh-CN" altLang="en-US" sz="1050" strike="noStrike" kern="100" noProof="1" dirty="0">
              <a:ea typeface="宋体" pitchFamily="2" charset="-122"/>
              <a:cs typeface="Times New Roman" panose="02020603050405020304" pitchFamily="18" charset="0"/>
            </a:endParaRPr>
          </a:p>
        </p:txBody>
      </p:sp>
      <p:graphicFrame>
        <p:nvGraphicFramePr>
          <p:cNvPr id="51" name="图示 50"/>
          <p:cNvGraphicFramePr/>
          <p:nvPr/>
        </p:nvGraphicFramePr>
        <p:xfrm>
          <a:off x="8558523" y="3314441"/>
          <a:ext cx="3503774" cy="36619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0750" name="图片 6" descr="五经普LOGO透明底（长）"/>
          <p:cNvPicPr>
            <a:picLocks noChangeAspect="true"/>
          </p:cNvPicPr>
          <p:nvPr/>
        </p:nvPicPr>
        <p:blipFill>
          <a:blip r:embed="rId9"/>
          <a:stretch>
            <a:fillRect/>
          </a:stretch>
        </p:blipFill>
        <p:spPr>
          <a:xfrm>
            <a:off x="-76200" y="-225425"/>
            <a:ext cx="3695700" cy="1155700"/>
          </a:xfrm>
          <a:prstGeom prst="rect">
            <a:avLst/>
          </a:prstGeom>
          <a:noFill/>
          <a:ln w="9525">
            <a:noFill/>
          </a:ln>
        </p:spPr>
      </p:pic>
      <p:cxnSp>
        <p:nvCxnSpPr>
          <p:cNvPr id="8" name="直接连接符 7"/>
          <p:cNvCxnSpPr>
            <a:stCxn id="30727" idx="3"/>
            <a:endCxn id="30732" idx="1"/>
          </p:cNvCxnSpPr>
          <p:nvPr/>
        </p:nvCxnSpPr>
        <p:spPr>
          <a:xfrm>
            <a:off x="-17146" y="69056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pic>
        <p:nvPicPr>
          <p:cNvPr id="30752" name="图片 17"/>
          <p:cNvPicPr>
            <a:picLocks noChangeAspect="true"/>
          </p:cNvPicPr>
          <p:nvPr/>
        </p:nvPicPr>
        <p:blipFill>
          <a:blip r:embed="rId10"/>
          <a:stretch>
            <a:fillRect/>
          </a:stretch>
        </p:blipFill>
        <p:spPr>
          <a:xfrm>
            <a:off x="8610600" y="0"/>
            <a:ext cx="3581400" cy="1006475"/>
          </a:xfrm>
          <a:prstGeom prst="rect">
            <a:avLst/>
          </a:prstGeom>
          <a:noFill/>
          <a:ln w="9525">
            <a:noFill/>
          </a:ln>
        </p:spPr>
      </p:pic>
    </p:spTree>
  </p:cSld>
  <p:clrMapOvr>
    <a:masterClrMapping/>
  </p:clrMapOvr>
  <p:transition>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2769" name="组合 10"/>
          <p:cNvGrpSpPr/>
          <p:nvPr/>
        </p:nvGrpSpPr>
        <p:grpSpPr>
          <a:xfrm>
            <a:off x="1214438" y="1487488"/>
            <a:ext cx="9912350" cy="3933825"/>
            <a:chOff x="1913" y="3641"/>
            <a:chExt cx="15610" cy="6194"/>
          </a:xfrm>
        </p:grpSpPr>
        <p:sp>
          <p:nvSpPr>
            <p:cNvPr id="4" name="正方形/長方形 36"/>
            <p:cNvSpPr/>
            <p:nvPr/>
          </p:nvSpPr>
          <p:spPr>
            <a:xfrm>
              <a:off x="1913" y="4181"/>
              <a:ext cx="7211" cy="2589"/>
            </a:xfrm>
            <a:prstGeom prst="rect">
              <a:avLst/>
            </a:prstGeom>
            <a:solidFill>
              <a:srgbClr val="99FFCC"/>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nchorCtr="false"/>
            <a:lstStyle/>
            <a:p>
              <a:pPr fontAlgn="base">
                <a:lnSpc>
                  <a:spcPts val="1500"/>
                </a:lnSpc>
                <a:spcAft>
                  <a:spcPts val="300"/>
                </a:spcAft>
              </a:pPr>
              <a:endParaRPr lang="en-US" altLang="ja-JP" sz="1400" strike="noStrike" noProof="1" dirty="0">
                <a:solidFill>
                  <a:schemeClr val="tx1"/>
                </a:solidFill>
                <a:latin typeface="MS PGothic" panose="020B0600070205080204" charset="-128"/>
                <a:ea typeface="MS PGothic" panose="020B0600070205080204" charset="-128"/>
              </a:endParaRPr>
            </a:p>
            <a:p>
              <a:pPr marL="1943100" indent="-1943100" fontAlgn="base">
                <a:lnSpc>
                  <a:spcPts val="1400"/>
                </a:lnSpc>
                <a:spcBef>
                  <a:spcPts val="1200"/>
                </a:spcBef>
                <a:buFont typeface="Wingdings" panose="05000000000000000000" pitchFamily="2" charset="2"/>
                <a:buChar char="Ø"/>
              </a:pPr>
              <a:endParaRPr lang="en-US" altLang="ja-JP" sz="1400" strike="noStrike" noProof="1" dirty="0">
                <a:solidFill>
                  <a:schemeClr val="tx1"/>
                </a:solidFill>
                <a:latin typeface="+mj-ea"/>
                <a:ea typeface="+mj-ea"/>
              </a:endParaRPr>
            </a:p>
            <a:p>
              <a:pPr fontAlgn="base">
                <a:lnSpc>
                  <a:spcPts val="1500"/>
                </a:lnSpc>
                <a:spcAft>
                  <a:spcPts val="300"/>
                </a:spcAft>
              </a:pPr>
              <a:endParaRPr lang="en-US" altLang="ja-JP" sz="1400" strike="noStrike" noProof="1" dirty="0">
                <a:solidFill>
                  <a:schemeClr val="tx1"/>
                </a:solidFill>
                <a:latin typeface="+mj-ea"/>
                <a:ea typeface="+mj-ea"/>
              </a:endParaRPr>
            </a:p>
          </p:txBody>
        </p:sp>
        <p:sp>
          <p:nvSpPr>
            <p:cNvPr id="30" name="正方形/長方形 29"/>
            <p:cNvSpPr/>
            <p:nvPr/>
          </p:nvSpPr>
          <p:spPr>
            <a:xfrm>
              <a:off x="10135" y="4209"/>
              <a:ext cx="7157" cy="2561"/>
            </a:xfrm>
            <a:prstGeom prst="rect">
              <a:avLst/>
            </a:prstGeom>
            <a:solidFill>
              <a:srgbClr val="99FFCC"/>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nchorCtr="false"/>
            <a:lstStyle/>
            <a:p>
              <a:pPr fontAlgn="base">
                <a:lnSpc>
                  <a:spcPts val="1500"/>
                </a:lnSpc>
                <a:spcAft>
                  <a:spcPts val="300"/>
                </a:spcAft>
              </a:pPr>
              <a:endParaRPr lang="en-US" altLang="ja-JP" sz="1400" strike="noStrike" noProof="1" dirty="0">
                <a:solidFill>
                  <a:schemeClr val="tx1"/>
                </a:solidFill>
                <a:latin typeface="MS PGothic" panose="020B0600070205080204" charset="-128"/>
                <a:ea typeface="MS PGothic" panose="020B0600070205080204" charset="-128"/>
              </a:endParaRPr>
            </a:p>
            <a:p>
              <a:pPr marL="1943100" indent="-1943100" fontAlgn="base">
                <a:lnSpc>
                  <a:spcPts val="1400"/>
                </a:lnSpc>
                <a:spcBef>
                  <a:spcPts val="1200"/>
                </a:spcBef>
                <a:buFont typeface="Wingdings" panose="05000000000000000000" pitchFamily="2" charset="2"/>
                <a:buChar char="Ø"/>
              </a:pPr>
              <a:endParaRPr lang="en-US" altLang="ja-JP" sz="1400" strike="noStrike" noProof="1" dirty="0">
                <a:solidFill>
                  <a:schemeClr val="tx1"/>
                </a:solidFill>
                <a:latin typeface="+mj-ea"/>
                <a:ea typeface="+mj-ea"/>
              </a:endParaRPr>
            </a:p>
            <a:p>
              <a:pPr fontAlgn="base">
                <a:lnSpc>
                  <a:spcPts val="1500"/>
                </a:lnSpc>
                <a:spcAft>
                  <a:spcPts val="300"/>
                </a:spcAft>
              </a:pPr>
              <a:endParaRPr lang="en-US" altLang="ja-JP" sz="1400" strike="noStrike" noProof="1" dirty="0">
                <a:solidFill>
                  <a:schemeClr val="tx1"/>
                </a:solidFill>
                <a:latin typeface="+mj-ea"/>
                <a:ea typeface="+mj-ea"/>
              </a:endParaRPr>
            </a:p>
          </p:txBody>
        </p:sp>
        <p:sp>
          <p:nvSpPr>
            <p:cNvPr id="31" name="テキスト ボックス 30"/>
            <p:cNvSpPr txBox="true"/>
            <p:nvPr/>
          </p:nvSpPr>
          <p:spPr>
            <a:xfrm>
              <a:off x="10409" y="4648"/>
              <a:ext cx="7114" cy="2082"/>
            </a:xfrm>
            <a:prstGeom prst="rect">
              <a:avLst/>
            </a:prstGeom>
            <a:noFill/>
          </p:spPr>
          <p:txBody>
            <a:bodyPr wrap="square" rtlCol="0">
              <a:spAutoFit/>
            </a:bodyPr>
            <a:lstStyle/>
            <a:p>
              <a:pPr marL="171450" indent="-171450">
                <a:buFont typeface="Wingdings" panose="05000000000000000000" pitchFamily="2" charset="2"/>
                <a:buChar char="Ø"/>
              </a:pPr>
              <a:r>
                <a:rPr lang="zh-CN" altLang="en-US" sz="2000" b="1" noProof="1" dirty="0" smtClean="0">
                  <a:latin typeface="MS Gothic" panose="020B0609070205080204" charset="-128"/>
                  <a:ea typeface="MS Gothic" panose="020B0609070205080204" charset="-128"/>
                  <a:cs typeface="+mn-cs"/>
                  <a:sym typeface="+mn-ea"/>
                </a:rPr>
                <a:t>条件</a:t>
              </a:r>
              <a:r>
                <a:rPr lang="en-US" altLang="zh-CN" sz="2000" b="1" noProof="1" dirty="0" smtClean="0">
                  <a:latin typeface="MS Gothic" panose="020B0609070205080204" charset="-128"/>
                  <a:ea typeface="MS Gothic" panose="020B0609070205080204" charset="-128"/>
                  <a:cs typeface="+mn-cs"/>
                  <a:sym typeface="+mn-ea"/>
                </a:rPr>
                <a:t>1</a:t>
              </a:r>
              <a:r>
                <a:rPr lang="zh-CN" altLang="en-US" sz="2000" b="1" noProof="1" dirty="0" smtClean="0">
                  <a:latin typeface="MS Gothic" panose="020B0609070205080204" charset="-128"/>
                  <a:ea typeface="MS Gothic" panose="020B0609070205080204" charset="-128"/>
                  <a:cs typeface="+mn-cs"/>
                  <a:sym typeface="+mn-ea"/>
                </a:rPr>
                <a:t>：与法人有被管理关系</a:t>
              </a:r>
              <a:endParaRPr lang="zh-CN" altLang="en-US" sz="2000" b="1" noProof="1" dirty="0" smtClean="0">
                <a:latin typeface="MS Gothic" panose="020B0609070205080204" charset="-128"/>
                <a:ea typeface="MS Gothic" panose="020B0609070205080204" charset="-128"/>
                <a:sym typeface="+mn-ea"/>
              </a:endParaRPr>
            </a:p>
            <a:p>
              <a:pPr marL="171450" indent="-171450">
                <a:buFont typeface="Wingdings" panose="05000000000000000000" pitchFamily="2" charset="2"/>
                <a:buChar char="Ø"/>
              </a:pPr>
              <a:r>
                <a:rPr lang="zh-CN" altLang="en-US" sz="2000" b="1" noProof="1" dirty="0" smtClean="0">
                  <a:latin typeface="MS Gothic" panose="020B0609070205080204" charset="-128"/>
                  <a:ea typeface="MS Gothic" panose="020B0609070205080204" charset="-128"/>
                  <a:cs typeface="+mn-cs"/>
                  <a:sym typeface="+mn-ea"/>
                </a:rPr>
                <a:t>条件</a:t>
              </a:r>
              <a:r>
                <a:rPr lang="en-US" altLang="zh-CN" sz="2000" b="1" noProof="1" dirty="0" smtClean="0">
                  <a:latin typeface="MS Gothic" panose="020B0609070205080204" charset="-128"/>
                  <a:ea typeface="MS Gothic" panose="020B0609070205080204" charset="-128"/>
                  <a:cs typeface="+mn-cs"/>
                  <a:sym typeface="+mn-ea"/>
                </a:rPr>
                <a:t>2</a:t>
              </a:r>
              <a:r>
                <a:rPr lang="zh-CN" altLang="en-US" sz="2000" b="1" noProof="1" dirty="0" smtClean="0">
                  <a:latin typeface="MS Gothic" panose="020B0609070205080204" charset="-128"/>
                  <a:ea typeface="宋体" pitchFamily="2" charset="-122"/>
                  <a:cs typeface="+mn-cs"/>
                  <a:sym typeface="+mn-ea"/>
                </a:rPr>
                <a:t>：</a:t>
              </a:r>
              <a:r>
                <a:rPr lang="zh-CN" altLang="en-US" sz="2000" b="1" noProof="1" dirty="0" smtClean="0">
                  <a:latin typeface="MS Gothic" panose="020B0609070205080204" charset="-128"/>
                  <a:ea typeface="MS Gothic" panose="020B0609070205080204" charset="-128"/>
                  <a:cs typeface="+mn-cs"/>
                  <a:sym typeface="+mn-ea"/>
                </a:rPr>
                <a:t>由法人认可确认。</a:t>
              </a:r>
              <a:endParaRPr lang="en-US" altLang="zh-CN" sz="2000" b="1" noProof="1" dirty="0" smtClean="0">
                <a:latin typeface="MS Gothic" panose="020B0609070205080204" charset="-128"/>
                <a:ea typeface="MS Gothic" panose="020B0609070205080204" charset="-128"/>
                <a:sym typeface="+mn-ea"/>
              </a:endParaRPr>
            </a:p>
            <a:p>
              <a:pPr marL="171450" indent="-171450">
                <a:buFont typeface="Wingdings" panose="05000000000000000000" pitchFamily="2" charset="2"/>
                <a:buChar char="Ø"/>
              </a:pPr>
              <a:r>
                <a:rPr lang="zh-CN" altLang="en-US" sz="2000" b="1" noProof="1" dirty="0" smtClean="0">
                  <a:latin typeface="MS Gothic" panose="020B0609070205080204" charset="-128"/>
                  <a:ea typeface="MS Gothic" panose="020B0609070205080204" charset="-128"/>
                  <a:cs typeface="+mn-cs"/>
                  <a:sym typeface="+mn-ea"/>
                </a:rPr>
                <a:t>条件</a:t>
              </a:r>
              <a:r>
                <a:rPr lang="en-US" altLang="zh-CN" sz="2000" b="1" noProof="1" dirty="0" smtClean="0">
                  <a:latin typeface="MS Gothic" panose="020B0609070205080204" charset="-128"/>
                  <a:ea typeface="MS Gothic" panose="020B0609070205080204" charset="-128"/>
                  <a:cs typeface="+mn-cs"/>
                  <a:sym typeface="+mn-ea"/>
                </a:rPr>
                <a:t>3</a:t>
              </a:r>
              <a:r>
                <a:rPr lang="zh-CN" altLang="en-US" sz="2000" b="1" noProof="1" dirty="0" smtClean="0">
                  <a:latin typeface="MS Gothic" panose="020B0609070205080204" charset="-128"/>
                  <a:ea typeface="MS Gothic" panose="020B0609070205080204" charset="-128"/>
                  <a:cs typeface="+mn-cs"/>
                  <a:sym typeface="+mn-ea"/>
                </a:rPr>
                <a:t>：是否能够独立掌握收支。</a:t>
              </a:r>
              <a:endParaRPr lang="en-US" altLang="zh-CN" sz="2000" b="1" noProof="1" dirty="0" smtClean="0">
                <a:latin typeface="MS Gothic" panose="020B0609070205080204" charset="-128"/>
                <a:ea typeface="MS Gothic" panose="020B0609070205080204" charset="-128"/>
                <a:sym typeface="+mn-ea"/>
              </a:endParaRPr>
            </a:p>
            <a:p>
              <a:endParaRPr lang="zh-CN" altLang="ja-JP" sz="2000" b="1" noProof="1" dirty="0">
                <a:latin typeface="MS Gothic" panose="020B0609070205080204" charset="-128"/>
                <a:ea typeface="MS Gothic" panose="020B0609070205080204" charset="-128"/>
                <a:sym typeface="+mn-ea"/>
              </a:endParaRPr>
            </a:p>
          </p:txBody>
        </p:sp>
        <p:sp>
          <p:nvSpPr>
            <p:cNvPr id="32773" name="テキスト ボックス 38"/>
            <p:cNvSpPr txBox="true"/>
            <p:nvPr/>
          </p:nvSpPr>
          <p:spPr>
            <a:xfrm>
              <a:off x="2159" y="4486"/>
              <a:ext cx="6719" cy="2082"/>
            </a:xfrm>
            <a:prstGeom prst="rect">
              <a:avLst/>
            </a:prstGeom>
            <a:noFill/>
            <a:ln w="9525">
              <a:noFill/>
            </a:ln>
          </p:spPr>
          <p:txBody>
            <a:bodyPr wrap="square" anchor="t" anchorCtr="false">
              <a:spAutoFit/>
            </a:bodyPr>
            <a:p>
              <a:pPr marL="171450" indent="-171450">
                <a:buFont typeface="Wingdings" panose="05000000000000000000" pitchFamily="2" charset="2"/>
                <a:buChar char="Ø"/>
              </a:pPr>
              <a:r>
                <a:rPr lang="ja-JP" altLang="en-US" sz="2000" b="1" dirty="0">
                  <a:latin typeface="MS Gothic" panose="020B0609070205080204" charset="-128"/>
                  <a:ea typeface="MS Gothic" panose="020B0609070205080204" charset="-128"/>
                </a:rPr>
                <a:t>查看</a:t>
              </a:r>
              <a:r>
                <a:rPr lang="zh-CN" altLang="en-US" sz="2000" b="1" dirty="0">
                  <a:latin typeface="MS Gothic" panose="020B0609070205080204" charset="-128"/>
                  <a:ea typeface="MS Gothic" panose="020B0609070205080204" charset="-128"/>
                </a:rPr>
                <a:t>营业执照</a:t>
              </a:r>
              <a:r>
                <a:rPr lang="en-US" altLang="zh-CN" sz="2000" b="1" dirty="0">
                  <a:latin typeface="MS Gothic" panose="020B0609070205080204" charset="-128"/>
                  <a:ea typeface="MS Gothic" panose="020B0609070205080204" charset="-128"/>
                </a:rPr>
                <a:t>+</a:t>
              </a:r>
              <a:r>
                <a:rPr lang="zh-CN" altLang="en-US" sz="2000" b="1" dirty="0">
                  <a:latin typeface="MS Gothic" panose="020B0609070205080204" charset="-128"/>
                  <a:ea typeface="MS Gothic" panose="020B0609070205080204" charset="-128"/>
                </a:rPr>
                <a:t>单位名称</a:t>
              </a:r>
              <a:r>
                <a:rPr lang="zh-CN" altLang="ja-JP" sz="2000" b="1" dirty="0">
                  <a:latin typeface="MS Gothic" panose="020B0609070205080204" charset="-128"/>
                  <a:ea typeface="宋体" pitchFamily="2" charset="-122"/>
                </a:rPr>
                <a:t>。</a:t>
              </a:r>
              <a:endParaRPr lang="zh-CN" altLang="ja-JP" sz="2000" b="1" dirty="0">
                <a:latin typeface="MS Gothic" panose="020B0609070205080204" charset="-128"/>
                <a:ea typeface="宋体" pitchFamily="2" charset="-122"/>
              </a:endParaRPr>
            </a:p>
            <a:p>
              <a:pPr marL="171450" indent="-171450">
                <a:buFont typeface="Wingdings" panose="05000000000000000000" pitchFamily="2" charset="2"/>
                <a:buChar char="Ø"/>
              </a:pPr>
              <a:r>
                <a:rPr lang="zh-CN" altLang="ja-JP" sz="2000" b="1" dirty="0">
                  <a:latin typeface="MS Gothic" panose="020B0609070205080204" charset="-128"/>
                  <a:ea typeface="宋体" pitchFamily="2" charset="-122"/>
                </a:rPr>
                <a:t>核对清查底册“合并来源”包含“编制机关非法人”、“编制事业非法人”等信息</a:t>
              </a:r>
              <a:endParaRPr lang="zh-CN" altLang="ja-JP" sz="2000" b="1" dirty="0">
                <a:latin typeface="MS Gothic" panose="020B0609070205080204" charset="-128"/>
                <a:ea typeface="宋体" pitchFamily="2" charset="-122"/>
              </a:endParaRPr>
            </a:p>
          </p:txBody>
        </p:sp>
        <p:sp>
          <p:nvSpPr>
            <p:cNvPr id="7" name="正方形/長方形 36"/>
            <p:cNvSpPr/>
            <p:nvPr/>
          </p:nvSpPr>
          <p:spPr>
            <a:xfrm>
              <a:off x="1954" y="7861"/>
              <a:ext cx="15308" cy="1974"/>
            </a:xfrm>
            <a:prstGeom prst="rect">
              <a:avLst/>
            </a:prstGeom>
            <a:solidFill>
              <a:srgbClr val="99FFCC"/>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nchorCtr="false"/>
            <a:lstStyle/>
            <a:p>
              <a:pPr fontAlgn="base">
                <a:lnSpc>
                  <a:spcPts val="1500"/>
                </a:lnSpc>
                <a:spcAft>
                  <a:spcPts val="300"/>
                </a:spcAft>
              </a:pPr>
              <a:endParaRPr lang="en-US" altLang="ja-JP" sz="2800" strike="noStrike" noProof="1" dirty="0">
                <a:solidFill>
                  <a:schemeClr val="tx1"/>
                </a:solidFill>
                <a:latin typeface="黑体" panose="02010609060101010101" charset="-122"/>
                <a:ea typeface="黑体" panose="02010609060101010101" charset="-122"/>
              </a:endParaRPr>
            </a:p>
          </p:txBody>
        </p:sp>
        <p:sp>
          <p:nvSpPr>
            <p:cNvPr id="9" name="角丸四角形 37">
              <a:hlinkClick r:id=""/>
            </p:cNvPr>
            <p:cNvSpPr/>
            <p:nvPr/>
          </p:nvSpPr>
          <p:spPr>
            <a:xfrm>
              <a:off x="2639" y="3745"/>
              <a:ext cx="5759" cy="567"/>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fontAlgn="base"/>
              <a:r>
                <a:rPr lang="zh-CN" altLang="en-US" b="1" strike="noStrike" noProof="1" dirty="0" smtClean="0">
                  <a:solidFill>
                    <a:schemeClr val="tx1"/>
                  </a:solidFill>
                  <a:latin typeface="黑体" panose="02010609060101010101" charset="-122"/>
                  <a:ea typeface="黑体" panose="02010609060101010101" charset="-122"/>
                  <a:cs typeface="Meiryo UI" pitchFamily="50" charset="-128"/>
                </a:rPr>
                <a:t>第</a:t>
              </a:r>
              <a:r>
                <a:rPr lang="zh-CN" altLang="en-US" b="1" strike="noStrike" noProof="1" dirty="0">
                  <a:solidFill>
                    <a:schemeClr val="tx1"/>
                  </a:solidFill>
                  <a:latin typeface="黑体" panose="02010609060101010101" charset="-122"/>
                  <a:ea typeface="黑体" panose="02010609060101010101" charset="-122"/>
                  <a:cs typeface="Meiryo UI" pitchFamily="50" charset="-128"/>
                </a:rPr>
                <a:t>一</a:t>
              </a:r>
              <a:r>
                <a:rPr lang="zh-CN" altLang="en-US" b="1" strike="noStrike" noProof="1" dirty="0" smtClean="0">
                  <a:solidFill>
                    <a:schemeClr val="tx1"/>
                  </a:solidFill>
                  <a:latin typeface="黑体" panose="02010609060101010101" charset="-122"/>
                  <a:ea typeface="黑体" panose="02010609060101010101" charset="-122"/>
                  <a:cs typeface="Meiryo UI" pitchFamily="50" charset="-128"/>
                </a:rPr>
                <a:t>步 识别</a:t>
              </a:r>
              <a:r>
                <a:rPr lang="zh-CN" altLang="ja-JP" b="1" strike="noStrike" noProof="1" dirty="0" smtClean="0">
                  <a:solidFill>
                    <a:schemeClr val="tx1"/>
                  </a:solidFill>
                  <a:latin typeface="黑体" panose="02010609060101010101" charset="-122"/>
                  <a:ea typeface="黑体" panose="02010609060101010101" charset="-122"/>
                  <a:cs typeface="Meiryo UI" pitchFamily="50" charset="-128"/>
                </a:rPr>
                <a:t>依法</a:t>
              </a:r>
              <a:r>
                <a:rPr lang="zh-CN" altLang="ja-JP" b="1" strike="noStrike" noProof="1" dirty="0">
                  <a:solidFill>
                    <a:schemeClr val="tx1"/>
                  </a:solidFill>
                  <a:latin typeface="黑体" panose="02010609060101010101" charset="-122"/>
                  <a:ea typeface="黑体" panose="02010609060101010101" charset="-122"/>
                  <a:cs typeface="Meiryo UI" pitchFamily="50" charset="-128"/>
                </a:rPr>
                <a:t>成立的</a:t>
              </a:r>
              <a:r>
                <a:rPr lang="zh-CN" altLang="ja-JP" b="1" strike="noStrike" noProof="1" dirty="0">
                  <a:solidFill>
                    <a:srgbClr val="FF0000"/>
                  </a:solidFill>
                  <a:latin typeface="黑体" panose="02010609060101010101" charset="-122"/>
                  <a:ea typeface="黑体" panose="02010609060101010101" charset="-122"/>
                  <a:cs typeface="Meiryo UI" pitchFamily="50" charset="-128"/>
                </a:rPr>
                <a:t>分支机构</a:t>
              </a:r>
              <a:endParaRPr lang="zh-CN" altLang="ja-JP" b="1" strike="noStrike" noProof="1" dirty="0">
                <a:solidFill>
                  <a:srgbClr val="FF0000"/>
                </a:solidFill>
                <a:latin typeface="黑体" panose="02010609060101010101" charset="-122"/>
                <a:ea typeface="黑体" panose="02010609060101010101" charset="-122"/>
                <a:cs typeface="Meiryo UI" pitchFamily="50" charset="-128"/>
              </a:endParaRPr>
            </a:p>
          </p:txBody>
        </p:sp>
        <p:sp>
          <p:nvSpPr>
            <p:cNvPr id="32" name="角丸四角形 31">
              <a:hlinkClick r:id=""/>
            </p:cNvPr>
            <p:cNvSpPr/>
            <p:nvPr/>
          </p:nvSpPr>
          <p:spPr>
            <a:xfrm>
              <a:off x="10409" y="3641"/>
              <a:ext cx="6609" cy="881"/>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fontAlgn="base"/>
              <a:r>
                <a:rPr lang="zh-CN" altLang="en-US" b="1" strike="noStrike" noProof="1" dirty="0">
                  <a:solidFill>
                    <a:schemeClr val="tx1"/>
                  </a:solidFill>
                  <a:latin typeface="黑体" panose="02010609060101010101" charset="-122"/>
                  <a:ea typeface="黑体" panose="02010609060101010101" charset="-122"/>
                  <a:cs typeface="Meiryo UI" pitchFamily="50" charset="-128"/>
                </a:rPr>
                <a:t>第二步 识别未依法成立</a:t>
              </a:r>
              <a:r>
                <a:rPr lang="zh-CN" altLang="en-US" b="1" strike="noStrike" noProof="1" dirty="0" smtClean="0">
                  <a:solidFill>
                    <a:schemeClr val="tx1"/>
                  </a:solidFill>
                  <a:latin typeface="黑体" panose="02010609060101010101" charset="-122"/>
                  <a:ea typeface="黑体" panose="02010609060101010101" charset="-122"/>
                  <a:cs typeface="Meiryo UI" pitchFamily="50" charset="-128"/>
                </a:rPr>
                <a:t>的内设机构、派出</a:t>
              </a:r>
              <a:r>
                <a:rPr lang="zh-CN" altLang="en-US" b="1" strike="noStrike" noProof="1" dirty="0">
                  <a:solidFill>
                    <a:schemeClr val="tx1"/>
                  </a:solidFill>
                  <a:latin typeface="黑体" panose="02010609060101010101" charset="-122"/>
                  <a:ea typeface="黑体" panose="02010609060101010101" charset="-122"/>
                  <a:cs typeface="Meiryo UI" pitchFamily="50" charset="-128"/>
                </a:rPr>
                <a:t>机构等</a:t>
              </a:r>
              <a:endParaRPr lang="zh-CN" altLang="ja-JP" b="1" strike="noStrike" noProof="1" dirty="0">
                <a:solidFill>
                  <a:schemeClr val="tx1"/>
                </a:solidFill>
                <a:latin typeface="黑体" panose="02010609060101010101" charset="-122"/>
                <a:ea typeface="黑体" panose="02010609060101010101" charset="-122"/>
                <a:cs typeface="Meiryo UI" pitchFamily="50" charset="-128"/>
              </a:endParaRPr>
            </a:p>
          </p:txBody>
        </p:sp>
        <p:sp>
          <p:nvSpPr>
            <p:cNvPr id="10" name="角丸四角形 37"/>
            <p:cNvSpPr/>
            <p:nvPr/>
          </p:nvSpPr>
          <p:spPr>
            <a:xfrm>
              <a:off x="7255" y="7538"/>
              <a:ext cx="4689" cy="567"/>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fontAlgn="base"/>
              <a:r>
                <a:rPr lang="zh-CN" altLang="en-US" b="1" strike="noStrike" noProof="1" dirty="0" smtClean="0">
                  <a:solidFill>
                    <a:schemeClr val="tx1"/>
                  </a:solidFill>
                  <a:latin typeface="黑体" panose="02010609060101010101" charset="-122"/>
                  <a:ea typeface="黑体" panose="02010609060101010101" charset="-122"/>
                  <a:cs typeface="Meiryo UI" pitchFamily="50" charset="-128"/>
                </a:rPr>
                <a:t>第三步 </a:t>
              </a:r>
              <a:r>
                <a:rPr lang="zh-CN" altLang="en-US" b="1" strike="noStrike" noProof="1" dirty="0">
                  <a:solidFill>
                    <a:schemeClr val="tx1"/>
                  </a:solidFill>
                  <a:latin typeface="黑体" panose="02010609060101010101" charset="-122"/>
                  <a:ea typeface="黑体" panose="02010609060101010101" charset="-122"/>
                  <a:cs typeface="Meiryo UI" pitchFamily="50" charset="-128"/>
                </a:rPr>
                <a:t>识别本部</a:t>
              </a:r>
              <a:endParaRPr lang="zh-CN" altLang="ja-JP" b="1" strike="noStrike" noProof="1" dirty="0">
                <a:solidFill>
                  <a:schemeClr val="tx1"/>
                </a:solidFill>
                <a:latin typeface="黑体" panose="02010609060101010101" charset="-122"/>
                <a:ea typeface="黑体" panose="02010609060101010101" charset="-122"/>
                <a:cs typeface="Meiryo UI" pitchFamily="50" charset="-128"/>
              </a:endParaRPr>
            </a:p>
          </p:txBody>
        </p:sp>
      </p:grpSp>
      <p:sp>
        <p:nvSpPr>
          <p:cNvPr id="32778" name="矩形 12"/>
          <p:cNvSpPr/>
          <p:nvPr/>
        </p:nvSpPr>
        <p:spPr>
          <a:xfrm>
            <a:off x="2403475" y="4730750"/>
            <a:ext cx="7264400" cy="284163"/>
          </a:xfrm>
          <a:prstGeom prst="rect">
            <a:avLst/>
          </a:prstGeom>
          <a:noFill/>
          <a:ln w="9525">
            <a:noFill/>
          </a:ln>
        </p:spPr>
        <p:txBody>
          <a:bodyPr wrap="none" anchor="t" anchorCtr="false">
            <a:spAutoFit/>
          </a:bodyPr>
          <a:p>
            <a:pPr>
              <a:lnSpc>
                <a:spcPts val="1500"/>
              </a:lnSpc>
              <a:spcAft>
                <a:spcPts val="300"/>
              </a:spcAft>
            </a:pPr>
            <a:r>
              <a:rPr lang="zh-CN" altLang="en-US" sz="2400" dirty="0">
                <a:latin typeface="黑体" panose="02010609060101010101" charset="-122"/>
                <a:ea typeface="黑体" panose="02010609060101010101" charset="-122"/>
              </a:rPr>
              <a:t>本部是多产业法人单位必不可少的产业活动单位之一</a:t>
            </a:r>
            <a:endParaRPr lang="en-US" altLang="ja-JP" sz="2400" dirty="0">
              <a:latin typeface="黑体" panose="02010609060101010101" charset="-122"/>
              <a:ea typeface="黑体" panose="02010609060101010101" charset="-122"/>
            </a:endParaRPr>
          </a:p>
        </p:txBody>
      </p:sp>
      <p:pic>
        <p:nvPicPr>
          <p:cNvPr id="3277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pic>
        <p:nvPicPr>
          <p:cNvPr id="32780" name="图片 6" descr="五经普LOGO透明底（长）"/>
          <p:cNvPicPr>
            <a:picLocks noChangeAspect="true"/>
          </p:cNvPicPr>
          <p:nvPr/>
        </p:nvPicPr>
        <p:blipFill>
          <a:blip r:embed="rId2"/>
          <a:stretch>
            <a:fillRect/>
          </a:stretch>
        </p:blipFill>
        <p:spPr>
          <a:xfrm>
            <a:off x="-76200" y="-225425"/>
            <a:ext cx="3695700" cy="1155700"/>
          </a:xfrm>
          <a:prstGeom prst="rect">
            <a:avLst/>
          </a:prstGeom>
          <a:noFill/>
          <a:ln w="9525">
            <a:noFill/>
          </a:ln>
        </p:spPr>
      </p:pic>
      <p:cxnSp>
        <p:nvCxnSpPr>
          <p:cNvPr id="8" name="直接连接符 7"/>
          <p:cNvCxnSpPr/>
          <p:nvPr/>
        </p:nvCxnSpPr>
        <p:spPr>
          <a:xfrm>
            <a:off x="-48896" y="681038"/>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false">
          <a:blip r:embed="rId1"/>
          <a:stretch>
            <a:fillRect/>
          </a:stretch>
        </a:blipFill>
        <a:effectLst/>
      </p:bgPr>
    </p:bg>
    <p:spTree>
      <p:nvGrpSpPr>
        <p:cNvPr id="1" name=""/>
        <p:cNvGrpSpPr/>
        <p:nvPr/>
      </p:nvGrpSpPr>
      <p:grpSpPr/>
      <p:pic>
        <p:nvPicPr>
          <p:cNvPr id="13314" name="图片 12"/>
          <p:cNvPicPr>
            <a:picLocks noChangeAspect="true"/>
          </p:cNvPicPr>
          <p:nvPr/>
        </p:nvPicPr>
        <p:blipFill>
          <a:blip r:embed="rId2"/>
          <a:stretch>
            <a:fillRect/>
          </a:stretch>
        </p:blipFill>
        <p:spPr>
          <a:xfrm>
            <a:off x="6335713" y="5210175"/>
            <a:ext cx="5865812" cy="1657350"/>
          </a:xfrm>
          <a:prstGeom prst="rect">
            <a:avLst/>
          </a:prstGeom>
          <a:noFill/>
          <a:ln w="9525">
            <a:noFill/>
          </a:ln>
        </p:spPr>
      </p:pic>
      <p:grpSp>
        <p:nvGrpSpPr>
          <p:cNvPr id="13315" name="组合 36"/>
          <p:cNvGrpSpPr/>
          <p:nvPr/>
        </p:nvGrpSpPr>
        <p:grpSpPr>
          <a:xfrm>
            <a:off x="2786063" y="3443288"/>
            <a:ext cx="576262" cy="576262"/>
            <a:chOff x="5288161" y="2234042"/>
            <a:chExt cx="1607262" cy="1607262"/>
          </a:xfrm>
        </p:grpSpPr>
        <p:sp>
          <p:nvSpPr>
            <p:cNvPr id="27" name="椭圆 26"/>
            <p:cNvSpPr/>
            <p:nvPr/>
          </p:nvSpPr>
          <p:spPr>
            <a:xfrm>
              <a:off x="5288161"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2" name="椭圆 31"/>
            <p:cNvSpPr/>
            <p:nvPr/>
          </p:nvSpPr>
          <p:spPr>
            <a:xfrm>
              <a:off x="5397973" y="2335869"/>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318" name="KSO_Shape"/>
            <p:cNvSpPr/>
            <p:nvPr/>
          </p:nvSpPr>
          <p:spPr>
            <a:xfrm>
              <a:off x="5547153" y="2697761"/>
              <a:ext cx="1089278" cy="662788"/>
            </a:xfrm>
            <a:custGeom>
              <a:avLst/>
              <a:gdLst/>
              <a:ahLst/>
              <a:cxnLst>
                <a:cxn ang="0">
                  <a:pos x="844045" y="356609"/>
                </a:cxn>
                <a:cxn ang="0">
                  <a:pos x="561681" y="235522"/>
                </a:cxn>
                <a:cxn ang="0">
                  <a:pos x="243848" y="356609"/>
                </a:cxn>
                <a:cxn ang="0">
                  <a:pos x="155176" y="319756"/>
                </a:cxn>
                <a:cxn ang="0">
                  <a:pos x="155176" y="428374"/>
                </a:cxn>
                <a:cxn ang="0">
                  <a:pos x="179283" y="461624"/>
                </a:cxn>
                <a:cxn ang="0">
                  <a:pos x="154622" y="494874"/>
                </a:cxn>
                <a:cxn ang="0">
                  <a:pos x="180946" y="611804"/>
                </a:cxn>
                <a:cxn ang="0">
                  <a:pos x="103358" y="611804"/>
                </a:cxn>
                <a:cxn ang="0">
                  <a:pos x="129960" y="494320"/>
                </a:cxn>
                <a:cxn ang="0">
                  <a:pos x="108346" y="461624"/>
                </a:cxn>
                <a:cxn ang="0">
                  <a:pos x="129128" y="429205"/>
                </a:cxn>
                <a:cxn ang="0">
                  <a:pos x="129128" y="308950"/>
                </a:cxn>
                <a:cxn ang="0">
                  <a:pos x="0" y="254918"/>
                </a:cxn>
                <a:cxn ang="0">
                  <a:pos x="568054" y="0"/>
                </a:cxn>
                <a:cxn ang="0">
                  <a:pos x="1089278" y="258243"/>
                </a:cxn>
                <a:cxn ang="0">
                  <a:pos x="844045" y="356609"/>
                </a:cxn>
                <a:cxn ang="0">
                  <a:pos x="555307" y="297035"/>
                </a:cxn>
                <a:cxn ang="0">
                  <a:pos x="811624" y="384040"/>
                </a:cxn>
                <a:cxn ang="0">
                  <a:pos x="811624" y="594902"/>
                </a:cxn>
                <a:cxn ang="0">
                  <a:pos x="542284" y="662788"/>
                </a:cxn>
                <a:cxn ang="0">
                  <a:pos x="304532" y="594902"/>
                </a:cxn>
                <a:cxn ang="0">
                  <a:pos x="304532" y="384040"/>
                </a:cxn>
                <a:cxn ang="0">
                  <a:pos x="555307" y="297035"/>
                </a:cxn>
                <a:cxn ang="0">
                  <a:pos x="551982" y="623996"/>
                </a:cxn>
                <a:cxn ang="0">
                  <a:pos x="758698" y="572458"/>
                </a:cxn>
                <a:cxn ang="0">
                  <a:pos x="551982" y="520643"/>
                </a:cxn>
                <a:cxn ang="0">
                  <a:pos x="345543" y="572458"/>
                </a:cxn>
                <a:cxn ang="0">
                  <a:pos x="551982" y="623996"/>
                </a:cxn>
              </a:cxnLst>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rgbClr val="4B649F"/>
            </a:solidFill>
            <a:ln w="9525">
              <a:noFill/>
            </a:ln>
          </p:spPr>
          <p:txBody>
            <a:bodyPr/>
            <a:p>
              <a:endParaRPr lang="zh-CN" altLang="en-US"/>
            </a:p>
          </p:txBody>
        </p:sp>
      </p:grpSp>
      <p:grpSp>
        <p:nvGrpSpPr>
          <p:cNvPr id="13319" name="组合 37"/>
          <p:cNvGrpSpPr/>
          <p:nvPr/>
        </p:nvGrpSpPr>
        <p:grpSpPr>
          <a:xfrm>
            <a:off x="2795588" y="4433888"/>
            <a:ext cx="576262" cy="576262"/>
            <a:chOff x="7366499" y="2234042"/>
            <a:chExt cx="1607262" cy="1607262"/>
          </a:xfrm>
        </p:grpSpPr>
        <p:sp>
          <p:nvSpPr>
            <p:cNvPr id="28" name="椭圆 27"/>
            <p:cNvSpPr/>
            <p:nvPr/>
          </p:nvSpPr>
          <p:spPr>
            <a:xfrm>
              <a:off x="7366499"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3" name="椭圆 32"/>
            <p:cNvSpPr/>
            <p:nvPr/>
          </p:nvSpPr>
          <p:spPr>
            <a:xfrm>
              <a:off x="7476311" y="2343856"/>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322" name="KSO_Shape"/>
            <p:cNvSpPr/>
            <p:nvPr/>
          </p:nvSpPr>
          <p:spPr>
            <a:xfrm>
              <a:off x="7767760" y="2635303"/>
              <a:ext cx="804740" cy="804740"/>
            </a:xfrm>
            <a:custGeom>
              <a:avLst/>
              <a:gdLst/>
              <a:ahLst/>
              <a:cxnLst>
                <a:cxn ang="0">
                  <a:pos x="790395" y="137674"/>
                </a:cxn>
                <a:cxn ang="0">
                  <a:pos x="753099" y="174552"/>
                </a:cxn>
                <a:cxn ang="0">
                  <a:pos x="629119" y="51423"/>
                </a:cxn>
                <a:cxn ang="0">
                  <a:pos x="666416" y="14341"/>
                </a:cxn>
                <a:cxn ang="0">
                  <a:pos x="714368" y="12907"/>
                </a:cxn>
                <a:cxn ang="0">
                  <a:pos x="791830" y="89734"/>
                </a:cxn>
                <a:cxn ang="0">
                  <a:pos x="790395" y="137674"/>
                </a:cxn>
                <a:cxn ang="0">
                  <a:pos x="461491" y="464446"/>
                </a:cxn>
                <a:cxn ang="0">
                  <a:pos x="337511" y="341113"/>
                </a:cxn>
                <a:cxn ang="0">
                  <a:pos x="610266" y="70066"/>
                </a:cxn>
                <a:cxn ang="0">
                  <a:pos x="734246" y="193400"/>
                </a:cxn>
                <a:cxn ang="0">
                  <a:pos x="461491" y="464446"/>
                </a:cxn>
                <a:cxn ang="0">
                  <a:pos x="444277" y="481451"/>
                </a:cxn>
                <a:cxn ang="0">
                  <a:pos x="270706" y="530825"/>
                </a:cxn>
                <a:cxn ang="0">
                  <a:pos x="320298" y="358322"/>
                </a:cxn>
                <a:cxn ang="0">
                  <a:pos x="444277" y="481451"/>
                </a:cxn>
                <a:cxn ang="0">
                  <a:pos x="157792" y="101412"/>
                </a:cxn>
                <a:cxn ang="0">
                  <a:pos x="80331" y="179059"/>
                </a:cxn>
                <a:cxn ang="0">
                  <a:pos x="80331" y="646988"/>
                </a:cxn>
                <a:cxn ang="0">
                  <a:pos x="157792" y="724430"/>
                </a:cxn>
                <a:cxn ang="0">
                  <a:pos x="626046" y="724430"/>
                </a:cxn>
                <a:cxn ang="0">
                  <a:pos x="703507" y="646988"/>
                </a:cxn>
                <a:cxn ang="0">
                  <a:pos x="703507" y="339474"/>
                </a:cxn>
                <a:cxn ang="0">
                  <a:pos x="783633" y="261827"/>
                </a:cxn>
                <a:cxn ang="0">
                  <a:pos x="783633" y="675465"/>
                </a:cxn>
                <a:cxn ang="0">
                  <a:pos x="651866" y="804740"/>
                </a:cxn>
                <a:cxn ang="0">
                  <a:pos x="129308" y="804740"/>
                </a:cxn>
                <a:cxn ang="0">
                  <a:pos x="0" y="675465"/>
                </a:cxn>
                <a:cxn ang="0">
                  <a:pos x="0" y="158367"/>
                </a:cxn>
                <a:cxn ang="0">
                  <a:pos x="129308" y="21102"/>
                </a:cxn>
                <a:cxn ang="0">
                  <a:pos x="543051" y="21102"/>
                </a:cxn>
                <a:cxn ang="0">
                  <a:pos x="465384" y="101412"/>
                </a:cxn>
                <a:cxn ang="0">
                  <a:pos x="157792" y="101412"/>
                </a:cxn>
              </a:cxnLst>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rgbClr val="4B649F"/>
            </a:solidFill>
            <a:ln w="9525">
              <a:noFill/>
            </a:ln>
          </p:spPr>
          <p:txBody>
            <a:bodyPr/>
            <a:p>
              <a:endParaRPr lang="zh-CN" altLang="en-US"/>
            </a:p>
          </p:txBody>
        </p:sp>
      </p:grpSp>
      <p:grpSp>
        <p:nvGrpSpPr>
          <p:cNvPr id="13323" name="组合 34"/>
          <p:cNvGrpSpPr/>
          <p:nvPr/>
        </p:nvGrpSpPr>
        <p:grpSpPr>
          <a:xfrm>
            <a:off x="2828925" y="1557338"/>
            <a:ext cx="576263" cy="576262"/>
            <a:chOff x="1131485" y="2234042"/>
            <a:chExt cx="1607262" cy="1607262"/>
          </a:xfrm>
        </p:grpSpPr>
        <p:sp>
          <p:nvSpPr>
            <p:cNvPr id="25" name="椭圆 24"/>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0" name="椭圆 29"/>
            <p:cNvSpPr/>
            <p:nvPr/>
          </p:nvSpPr>
          <p:spPr>
            <a:xfrm>
              <a:off x="1241297" y="2343856"/>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326" name="KSO_Shape"/>
            <p:cNvSpPr/>
            <p:nvPr/>
          </p:nvSpPr>
          <p:spPr>
            <a:xfrm>
              <a:off x="1480150" y="2597150"/>
              <a:ext cx="909932" cy="881046"/>
            </a:xfrm>
            <a:custGeom>
              <a:avLst/>
              <a:gdLst/>
              <a:ahLst/>
              <a:cxnLst>
                <a:cxn ang="0">
                  <a:pos x="839090" y="366042"/>
                </a:cxn>
                <a:cxn ang="0">
                  <a:pos x="863104" y="366042"/>
                </a:cxn>
                <a:cxn ang="0">
                  <a:pos x="902746" y="441180"/>
                </a:cxn>
                <a:cxn ang="0">
                  <a:pos x="706823" y="736389"/>
                </a:cxn>
                <a:cxn ang="0">
                  <a:pos x="660701" y="759273"/>
                </a:cxn>
                <a:cxn ang="0">
                  <a:pos x="545586" y="759273"/>
                </a:cxn>
                <a:cxn ang="0">
                  <a:pos x="545586" y="852336"/>
                </a:cxn>
                <a:cxn ang="0">
                  <a:pos x="530339" y="877509"/>
                </a:cxn>
                <a:cxn ang="0">
                  <a:pos x="516236" y="880942"/>
                </a:cxn>
                <a:cxn ang="0">
                  <a:pos x="498320" y="875602"/>
                </a:cxn>
                <a:cxn ang="0">
                  <a:pos x="408745" y="814959"/>
                </a:cxn>
                <a:cxn ang="0">
                  <a:pos x="321074" y="875602"/>
                </a:cxn>
                <a:cxn ang="0">
                  <a:pos x="289056" y="877509"/>
                </a:cxn>
                <a:cxn ang="0">
                  <a:pos x="272665" y="852336"/>
                </a:cxn>
                <a:cxn ang="0">
                  <a:pos x="272665" y="619678"/>
                </a:cxn>
                <a:cxn ang="0">
                  <a:pos x="321837" y="521275"/>
                </a:cxn>
                <a:cxn ang="0">
                  <a:pos x="337465" y="517080"/>
                </a:cxn>
                <a:cxn ang="0">
                  <a:pos x="577605" y="517080"/>
                </a:cxn>
                <a:cxn ang="0">
                  <a:pos x="544824" y="637986"/>
                </a:cxn>
                <a:cxn ang="0">
                  <a:pos x="632113" y="637986"/>
                </a:cxn>
                <a:cxn ang="0">
                  <a:pos x="839090" y="366042"/>
                </a:cxn>
                <a:cxn ang="0">
                  <a:pos x="620142" y="13"/>
                </a:cxn>
                <a:cxn ang="0">
                  <a:pos x="832163" y="13977"/>
                </a:cxn>
                <a:cxn ang="0">
                  <a:pos x="870659" y="89869"/>
                </a:cxn>
                <a:cxn ang="0">
                  <a:pos x="630157" y="403735"/>
                </a:cxn>
                <a:cxn ang="0">
                  <a:pos x="586707" y="424329"/>
                </a:cxn>
                <a:cxn ang="0">
                  <a:pos x="224239" y="424329"/>
                </a:cxn>
                <a:cxn ang="0">
                  <a:pos x="116756" y="556282"/>
                </a:cxn>
                <a:cxn ang="0">
                  <a:pos x="182694" y="632175"/>
                </a:cxn>
                <a:cxn ang="0">
                  <a:pos x="211661" y="637895"/>
                </a:cxn>
                <a:cxn ang="0">
                  <a:pos x="211661" y="759170"/>
                </a:cxn>
                <a:cxn ang="0">
                  <a:pos x="5462" y="581071"/>
                </a:cxn>
                <a:cxn ang="0">
                  <a:pos x="6605" y="480390"/>
                </a:cxn>
                <a:cxn ang="0">
                  <a:pos x="275693" y="68131"/>
                </a:cxn>
                <a:cxn ang="0">
                  <a:pos x="356877" y="23130"/>
                </a:cxn>
                <a:cxn ang="0">
                  <a:pos x="620142" y="13"/>
                </a:cxn>
              </a:cxnLst>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w="9525">
              <a:noFill/>
            </a:ln>
          </p:spPr>
          <p:txBody>
            <a:bodyPr/>
            <a:p>
              <a:endParaRPr lang="zh-CN" altLang="en-US"/>
            </a:p>
          </p:txBody>
        </p:sp>
      </p:grpSp>
      <p:grpSp>
        <p:nvGrpSpPr>
          <p:cNvPr id="13327" name="组合 35"/>
          <p:cNvGrpSpPr/>
          <p:nvPr/>
        </p:nvGrpSpPr>
        <p:grpSpPr>
          <a:xfrm>
            <a:off x="2794000" y="2486025"/>
            <a:ext cx="574675" cy="576263"/>
            <a:chOff x="3209823" y="2234042"/>
            <a:chExt cx="1607262" cy="1607262"/>
          </a:xfrm>
        </p:grpSpPr>
        <p:sp>
          <p:nvSpPr>
            <p:cNvPr id="26" name="椭圆 25"/>
            <p:cNvSpPr/>
            <p:nvPr/>
          </p:nvSpPr>
          <p:spPr>
            <a:xfrm>
              <a:off x="3209823"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1" name="椭圆 30"/>
            <p:cNvSpPr/>
            <p:nvPr/>
          </p:nvSpPr>
          <p:spPr>
            <a:xfrm>
              <a:off x="3319637" y="2343856"/>
              <a:ext cx="1387635"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4" name="KSO_Shape"/>
            <p:cNvSpPr/>
            <p:nvPr/>
          </p:nvSpPr>
          <p:spPr bwMode="auto">
            <a:xfrm>
              <a:off x="3551242" y="2597423"/>
              <a:ext cx="924424" cy="880500"/>
            </a:xfrm>
            <a:custGeom>
              <a:avLst/>
              <a:gdLst>
                <a:gd name="T0" fmla="*/ 2147483646 w 5871"/>
                <a:gd name="T1" fmla="*/ 2147483646 h 5585"/>
                <a:gd name="T2" fmla="*/ 2147483646 w 5871"/>
                <a:gd name="T3" fmla="*/ 2147483646 h 5585"/>
                <a:gd name="T4" fmla="*/ 2147483646 w 5871"/>
                <a:gd name="T5" fmla="*/ 2147483646 h 5585"/>
                <a:gd name="T6" fmla="*/ 2147483646 w 5871"/>
                <a:gd name="T7" fmla="*/ 2147483646 h 5585"/>
                <a:gd name="T8" fmla="*/ 2147483646 w 5871"/>
                <a:gd name="T9" fmla="*/ 2147483646 h 5585"/>
                <a:gd name="T10" fmla="*/ 2147483646 w 5871"/>
                <a:gd name="T11" fmla="*/ 2147483646 h 5585"/>
                <a:gd name="T12" fmla="*/ 2147483646 w 5871"/>
                <a:gd name="T13" fmla="*/ 2147483646 h 5585"/>
                <a:gd name="T14" fmla="*/ 2147483646 w 5871"/>
                <a:gd name="T15" fmla="*/ 2147483646 h 5585"/>
                <a:gd name="T16" fmla="*/ 2147483646 w 5871"/>
                <a:gd name="T17" fmla="*/ 2147483646 h 5585"/>
                <a:gd name="T18" fmla="*/ 2147483646 w 5871"/>
                <a:gd name="T19" fmla="*/ 2147483646 h 5585"/>
                <a:gd name="T20" fmla="*/ 2147483646 w 5871"/>
                <a:gd name="T21" fmla="*/ 2147483646 h 5585"/>
                <a:gd name="T22" fmla="*/ 2147483646 w 5871"/>
                <a:gd name="T23" fmla="*/ 2147483646 h 5585"/>
                <a:gd name="T24" fmla="*/ 2147483646 w 5871"/>
                <a:gd name="T25" fmla="*/ 2147483646 h 5585"/>
                <a:gd name="T26" fmla="*/ 2147483646 w 5871"/>
                <a:gd name="T27" fmla="*/ 2147483646 h 5585"/>
                <a:gd name="T28" fmla="*/ 2147483646 w 5871"/>
                <a:gd name="T29" fmla="*/ 2147483646 h 5585"/>
                <a:gd name="T30" fmla="*/ 2147483646 w 5871"/>
                <a:gd name="T31" fmla="*/ 2147483646 h 5585"/>
                <a:gd name="T32" fmla="*/ 2147483646 w 5871"/>
                <a:gd name="T33" fmla="*/ 2147483646 h 5585"/>
                <a:gd name="T34" fmla="*/ 2147483646 w 5871"/>
                <a:gd name="T35" fmla="*/ 2147483646 h 5585"/>
                <a:gd name="T36" fmla="*/ 2147483646 w 5871"/>
                <a:gd name="T37" fmla="*/ 2147483646 h 5585"/>
                <a:gd name="T38" fmla="*/ 2147483646 w 5871"/>
                <a:gd name="T39" fmla="*/ 2147483646 h 5585"/>
                <a:gd name="T40" fmla="*/ 2147483646 w 5871"/>
                <a:gd name="T41" fmla="*/ 2147483646 h 5585"/>
                <a:gd name="T42" fmla="*/ 2147483646 w 5871"/>
                <a:gd name="T43" fmla="*/ 2147483646 h 5585"/>
                <a:gd name="T44" fmla="*/ 2147483646 w 5871"/>
                <a:gd name="T45" fmla="*/ 2147483646 h 5585"/>
                <a:gd name="T46" fmla="*/ 2147483646 w 5871"/>
                <a:gd name="T47" fmla="*/ 2147483646 h 5585"/>
                <a:gd name="T48" fmla="*/ 2147483646 w 5871"/>
                <a:gd name="T49" fmla="*/ 2147483646 h 5585"/>
                <a:gd name="T50" fmla="*/ 2147483646 w 5871"/>
                <a:gd name="T51" fmla="*/ 2147483646 h 5585"/>
                <a:gd name="T52" fmla="*/ 2147483646 w 5871"/>
                <a:gd name="T53" fmla="*/ 2147483646 h 5585"/>
                <a:gd name="T54" fmla="*/ 2147483646 w 5871"/>
                <a:gd name="T55" fmla="*/ 2147483646 h 5585"/>
                <a:gd name="T56" fmla="*/ 2147483646 w 5871"/>
                <a:gd name="T57" fmla="*/ 2147483646 h 5585"/>
                <a:gd name="T58" fmla="*/ 2147483646 w 5871"/>
                <a:gd name="T59" fmla="*/ 2147483646 h 5585"/>
                <a:gd name="T60" fmla="*/ 2147483646 w 5871"/>
                <a:gd name="T61" fmla="*/ 2147483646 h 5585"/>
                <a:gd name="T62" fmla="*/ 2147483646 w 5871"/>
                <a:gd name="T63" fmla="*/ 2147483646 h 5585"/>
                <a:gd name="T64" fmla="*/ 2147483646 w 5871"/>
                <a:gd name="T65" fmla="*/ 2147483646 h 5585"/>
                <a:gd name="T66" fmla="*/ 2147483646 w 5871"/>
                <a:gd name="T67" fmla="*/ 2147483646 h 5585"/>
                <a:gd name="T68" fmla="*/ 2147483646 w 5871"/>
                <a:gd name="T69" fmla="*/ 2147483646 h 5585"/>
                <a:gd name="T70" fmla="*/ 2147483646 w 5871"/>
                <a:gd name="T71" fmla="*/ 2147483646 h 5585"/>
                <a:gd name="T72" fmla="*/ 2147483646 w 5871"/>
                <a:gd name="T73" fmla="*/ 2147483646 h 5585"/>
                <a:gd name="T74" fmla="*/ 2147483646 w 5871"/>
                <a:gd name="T75" fmla="*/ 2147483646 h 5585"/>
                <a:gd name="T76" fmla="*/ 2147483646 w 5871"/>
                <a:gd name="T77" fmla="*/ 2147483646 h 5585"/>
                <a:gd name="T78" fmla="*/ 2147483646 w 5871"/>
                <a:gd name="T79" fmla="*/ 2147483646 h 5585"/>
                <a:gd name="T80" fmla="*/ 2147483646 w 5871"/>
                <a:gd name="T81" fmla="*/ 2147483646 h 5585"/>
                <a:gd name="T82" fmla="*/ 2147483646 w 5871"/>
                <a:gd name="T83" fmla="*/ 2147483646 h 5585"/>
                <a:gd name="T84" fmla="*/ 2147483646 w 5871"/>
                <a:gd name="T85" fmla="*/ 2147483646 h 5585"/>
                <a:gd name="T86" fmla="*/ 2147483646 w 5871"/>
                <a:gd name="T87" fmla="*/ 2147483646 h 5585"/>
                <a:gd name="T88" fmla="*/ 2147483646 w 5871"/>
                <a:gd name="T89" fmla="*/ 2147483646 h 5585"/>
                <a:gd name="T90" fmla="*/ 2147483646 w 5871"/>
                <a:gd name="T91" fmla="*/ 2147483646 h 5585"/>
                <a:gd name="T92" fmla="*/ 2147483646 w 5871"/>
                <a:gd name="T93" fmla="*/ 2147483646 h 5585"/>
                <a:gd name="T94" fmla="*/ 2147483646 w 5871"/>
                <a:gd name="T95" fmla="*/ 2147483646 h 5585"/>
                <a:gd name="T96" fmla="*/ 2147483646 w 5871"/>
                <a:gd name="T97" fmla="*/ 2147483646 h 5585"/>
                <a:gd name="T98" fmla="*/ 2147483646 w 5871"/>
                <a:gd name="T99" fmla="*/ 2147483646 h 5585"/>
                <a:gd name="T100" fmla="*/ 2147483646 w 5871"/>
                <a:gd name="T101" fmla="*/ 2147483646 h 5585"/>
                <a:gd name="T102" fmla="*/ 2147483646 w 5871"/>
                <a:gd name="T103" fmla="*/ 2147483646 h 5585"/>
                <a:gd name="T104" fmla="*/ 0 w 5871"/>
                <a:gd name="T105" fmla="*/ 2147483646 h 5585"/>
                <a:gd name="T106" fmla="*/ 2147483646 w 5871"/>
                <a:gd name="T107" fmla="*/ 0 h 5585"/>
                <a:gd name="T108" fmla="*/ 2147483646 w 5871"/>
                <a:gd name="T109" fmla="*/ 2147483646 h 5585"/>
                <a:gd name="T110" fmla="*/ 2147483646 w 5871"/>
                <a:gd name="T111" fmla="*/ 2147483646 h 55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71" h="5585">
                  <a:moveTo>
                    <a:pt x="774" y="374"/>
                  </a:moveTo>
                  <a:lnTo>
                    <a:pt x="774" y="1910"/>
                  </a:lnTo>
                  <a:lnTo>
                    <a:pt x="5107" y="1910"/>
                  </a:lnTo>
                  <a:lnTo>
                    <a:pt x="5107" y="374"/>
                  </a:lnTo>
                  <a:lnTo>
                    <a:pt x="774" y="374"/>
                  </a:lnTo>
                  <a:close/>
                  <a:moveTo>
                    <a:pt x="1597" y="3265"/>
                  </a:moveTo>
                  <a:lnTo>
                    <a:pt x="1597" y="3265"/>
                  </a:lnTo>
                  <a:lnTo>
                    <a:pt x="1591" y="3265"/>
                  </a:lnTo>
                  <a:lnTo>
                    <a:pt x="1587" y="3265"/>
                  </a:lnTo>
                  <a:lnTo>
                    <a:pt x="1586" y="3265"/>
                  </a:lnTo>
                  <a:lnTo>
                    <a:pt x="1581" y="3265"/>
                  </a:lnTo>
                  <a:lnTo>
                    <a:pt x="1576" y="3265"/>
                  </a:lnTo>
                  <a:lnTo>
                    <a:pt x="1571" y="3265"/>
                  </a:lnTo>
                  <a:lnTo>
                    <a:pt x="1570" y="3265"/>
                  </a:lnTo>
                  <a:lnTo>
                    <a:pt x="1566" y="3265"/>
                  </a:lnTo>
                  <a:lnTo>
                    <a:pt x="1560" y="3265"/>
                  </a:lnTo>
                  <a:lnTo>
                    <a:pt x="1555" y="3265"/>
                  </a:lnTo>
                  <a:lnTo>
                    <a:pt x="1550" y="3265"/>
                  </a:lnTo>
                  <a:lnTo>
                    <a:pt x="1545" y="3265"/>
                  </a:lnTo>
                  <a:lnTo>
                    <a:pt x="1540" y="3265"/>
                  </a:lnTo>
                  <a:lnTo>
                    <a:pt x="1539" y="3265"/>
                  </a:lnTo>
                  <a:lnTo>
                    <a:pt x="1535" y="3265"/>
                  </a:lnTo>
                  <a:lnTo>
                    <a:pt x="1529" y="3265"/>
                  </a:lnTo>
                  <a:lnTo>
                    <a:pt x="1525" y="3265"/>
                  </a:lnTo>
                  <a:lnTo>
                    <a:pt x="1524" y="3265"/>
                  </a:lnTo>
                  <a:lnTo>
                    <a:pt x="1519" y="3265"/>
                  </a:lnTo>
                  <a:lnTo>
                    <a:pt x="1514" y="3265"/>
                  </a:lnTo>
                  <a:lnTo>
                    <a:pt x="1509" y="3265"/>
                  </a:lnTo>
                  <a:lnTo>
                    <a:pt x="1508" y="3265"/>
                  </a:lnTo>
                  <a:lnTo>
                    <a:pt x="1504" y="3265"/>
                  </a:lnTo>
                  <a:lnTo>
                    <a:pt x="1498" y="3265"/>
                  </a:lnTo>
                  <a:lnTo>
                    <a:pt x="1494" y="3265"/>
                  </a:lnTo>
                  <a:lnTo>
                    <a:pt x="1493" y="3265"/>
                  </a:lnTo>
                  <a:lnTo>
                    <a:pt x="1488" y="3265"/>
                  </a:lnTo>
                  <a:lnTo>
                    <a:pt x="1483" y="3265"/>
                  </a:lnTo>
                  <a:lnTo>
                    <a:pt x="1478" y="3265"/>
                  </a:lnTo>
                  <a:lnTo>
                    <a:pt x="1477" y="3265"/>
                  </a:lnTo>
                  <a:lnTo>
                    <a:pt x="1473" y="3265"/>
                  </a:lnTo>
                  <a:lnTo>
                    <a:pt x="1467" y="3265"/>
                  </a:lnTo>
                  <a:lnTo>
                    <a:pt x="1463" y="3265"/>
                  </a:lnTo>
                  <a:lnTo>
                    <a:pt x="1462" y="3265"/>
                  </a:lnTo>
                  <a:lnTo>
                    <a:pt x="1457" y="3265"/>
                  </a:lnTo>
                  <a:lnTo>
                    <a:pt x="1452" y="3265"/>
                  </a:lnTo>
                  <a:lnTo>
                    <a:pt x="1446" y="3265"/>
                  </a:lnTo>
                  <a:lnTo>
                    <a:pt x="1442" y="3265"/>
                  </a:lnTo>
                  <a:lnTo>
                    <a:pt x="1266" y="3265"/>
                  </a:lnTo>
                  <a:lnTo>
                    <a:pt x="1345" y="3830"/>
                  </a:lnTo>
                  <a:lnTo>
                    <a:pt x="1294" y="3911"/>
                  </a:lnTo>
                  <a:lnTo>
                    <a:pt x="1345" y="3977"/>
                  </a:lnTo>
                  <a:lnTo>
                    <a:pt x="1117" y="4116"/>
                  </a:lnTo>
                  <a:lnTo>
                    <a:pt x="1112" y="4144"/>
                  </a:lnTo>
                  <a:lnTo>
                    <a:pt x="1106" y="4173"/>
                  </a:lnTo>
                  <a:lnTo>
                    <a:pt x="1103" y="4201"/>
                  </a:lnTo>
                  <a:lnTo>
                    <a:pt x="1099" y="4228"/>
                  </a:lnTo>
                  <a:lnTo>
                    <a:pt x="1097" y="4255"/>
                  </a:lnTo>
                  <a:lnTo>
                    <a:pt x="1096" y="4281"/>
                  </a:lnTo>
                  <a:lnTo>
                    <a:pt x="1096" y="4308"/>
                  </a:lnTo>
                  <a:lnTo>
                    <a:pt x="1096" y="4333"/>
                  </a:lnTo>
                  <a:lnTo>
                    <a:pt x="1097" y="4359"/>
                  </a:lnTo>
                  <a:lnTo>
                    <a:pt x="1098" y="4383"/>
                  </a:lnTo>
                  <a:lnTo>
                    <a:pt x="1100" y="4407"/>
                  </a:lnTo>
                  <a:lnTo>
                    <a:pt x="1104" y="4432"/>
                  </a:lnTo>
                  <a:lnTo>
                    <a:pt x="1112" y="4478"/>
                  </a:lnTo>
                  <a:lnTo>
                    <a:pt x="1121" y="4523"/>
                  </a:lnTo>
                  <a:lnTo>
                    <a:pt x="1133" y="4568"/>
                  </a:lnTo>
                  <a:lnTo>
                    <a:pt x="1147" y="4611"/>
                  </a:lnTo>
                  <a:lnTo>
                    <a:pt x="1162" y="4653"/>
                  </a:lnTo>
                  <a:lnTo>
                    <a:pt x="1179" y="4694"/>
                  </a:lnTo>
                  <a:lnTo>
                    <a:pt x="1198" y="4733"/>
                  </a:lnTo>
                  <a:lnTo>
                    <a:pt x="1218" y="4772"/>
                  </a:lnTo>
                  <a:lnTo>
                    <a:pt x="1238" y="4812"/>
                  </a:lnTo>
                  <a:lnTo>
                    <a:pt x="1259" y="4849"/>
                  </a:lnTo>
                  <a:lnTo>
                    <a:pt x="774" y="4849"/>
                  </a:lnTo>
                  <a:lnTo>
                    <a:pt x="774" y="2135"/>
                  </a:lnTo>
                  <a:lnTo>
                    <a:pt x="2185" y="2135"/>
                  </a:lnTo>
                  <a:lnTo>
                    <a:pt x="2185" y="4849"/>
                  </a:lnTo>
                  <a:lnTo>
                    <a:pt x="1780" y="4849"/>
                  </a:lnTo>
                  <a:lnTo>
                    <a:pt x="1801" y="4812"/>
                  </a:lnTo>
                  <a:lnTo>
                    <a:pt x="1821" y="4772"/>
                  </a:lnTo>
                  <a:lnTo>
                    <a:pt x="1841" y="4733"/>
                  </a:lnTo>
                  <a:lnTo>
                    <a:pt x="1859" y="4694"/>
                  </a:lnTo>
                  <a:lnTo>
                    <a:pt x="1876" y="4653"/>
                  </a:lnTo>
                  <a:lnTo>
                    <a:pt x="1892" y="4611"/>
                  </a:lnTo>
                  <a:lnTo>
                    <a:pt x="1905" y="4568"/>
                  </a:lnTo>
                  <a:lnTo>
                    <a:pt x="1917" y="4523"/>
                  </a:lnTo>
                  <a:lnTo>
                    <a:pt x="1927" y="4478"/>
                  </a:lnTo>
                  <a:lnTo>
                    <a:pt x="1935" y="4432"/>
                  </a:lnTo>
                  <a:lnTo>
                    <a:pt x="1938" y="4407"/>
                  </a:lnTo>
                  <a:lnTo>
                    <a:pt x="1941" y="4383"/>
                  </a:lnTo>
                  <a:lnTo>
                    <a:pt x="1942" y="4359"/>
                  </a:lnTo>
                  <a:lnTo>
                    <a:pt x="1943" y="4333"/>
                  </a:lnTo>
                  <a:lnTo>
                    <a:pt x="1943" y="4308"/>
                  </a:lnTo>
                  <a:lnTo>
                    <a:pt x="1942" y="4281"/>
                  </a:lnTo>
                  <a:lnTo>
                    <a:pt x="1941" y="4255"/>
                  </a:lnTo>
                  <a:lnTo>
                    <a:pt x="1938" y="4228"/>
                  </a:lnTo>
                  <a:lnTo>
                    <a:pt x="1936" y="4201"/>
                  </a:lnTo>
                  <a:lnTo>
                    <a:pt x="1932" y="4173"/>
                  </a:lnTo>
                  <a:lnTo>
                    <a:pt x="1927" y="4144"/>
                  </a:lnTo>
                  <a:lnTo>
                    <a:pt x="1922" y="4116"/>
                  </a:lnTo>
                  <a:lnTo>
                    <a:pt x="1694" y="3977"/>
                  </a:lnTo>
                  <a:lnTo>
                    <a:pt x="1745" y="3911"/>
                  </a:lnTo>
                  <a:lnTo>
                    <a:pt x="1694" y="3830"/>
                  </a:lnTo>
                  <a:lnTo>
                    <a:pt x="1771" y="3265"/>
                  </a:lnTo>
                  <a:lnTo>
                    <a:pt x="1597" y="3265"/>
                  </a:lnTo>
                  <a:close/>
                  <a:moveTo>
                    <a:pt x="4819" y="863"/>
                  </a:moveTo>
                  <a:lnTo>
                    <a:pt x="4819" y="1057"/>
                  </a:lnTo>
                  <a:lnTo>
                    <a:pt x="3585" y="1057"/>
                  </a:lnTo>
                  <a:lnTo>
                    <a:pt x="3585" y="863"/>
                  </a:lnTo>
                  <a:lnTo>
                    <a:pt x="4819" y="863"/>
                  </a:lnTo>
                  <a:close/>
                  <a:moveTo>
                    <a:pt x="5002" y="1108"/>
                  </a:moveTo>
                  <a:lnTo>
                    <a:pt x="5002" y="1379"/>
                  </a:lnTo>
                  <a:lnTo>
                    <a:pt x="3769" y="1379"/>
                  </a:lnTo>
                  <a:lnTo>
                    <a:pt x="3769" y="1108"/>
                  </a:lnTo>
                  <a:lnTo>
                    <a:pt x="5002" y="1108"/>
                  </a:lnTo>
                  <a:close/>
                  <a:moveTo>
                    <a:pt x="4891" y="1429"/>
                  </a:moveTo>
                  <a:lnTo>
                    <a:pt x="4891" y="1623"/>
                  </a:lnTo>
                  <a:lnTo>
                    <a:pt x="3657" y="1623"/>
                  </a:lnTo>
                  <a:lnTo>
                    <a:pt x="3657" y="1429"/>
                  </a:lnTo>
                  <a:lnTo>
                    <a:pt x="4891" y="1429"/>
                  </a:lnTo>
                  <a:close/>
                  <a:moveTo>
                    <a:pt x="4977" y="1659"/>
                  </a:moveTo>
                  <a:lnTo>
                    <a:pt x="4977" y="1853"/>
                  </a:lnTo>
                  <a:lnTo>
                    <a:pt x="3743" y="1853"/>
                  </a:lnTo>
                  <a:lnTo>
                    <a:pt x="3743" y="1659"/>
                  </a:lnTo>
                  <a:lnTo>
                    <a:pt x="4977" y="1659"/>
                  </a:lnTo>
                  <a:close/>
                  <a:moveTo>
                    <a:pt x="1643" y="596"/>
                  </a:moveTo>
                  <a:lnTo>
                    <a:pt x="1833" y="561"/>
                  </a:lnTo>
                  <a:lnTo>
                    <a:pt x="2061" y="1773"/>
                  </a:lnTo>
                  <a:lnTo>
                    <a:pt x="1871" y="1809"/>
                  </a:lnTo>
                  <a:lnTo>
                    <a:pt x="1643" y="596"/>
                  </a:lnTo>
                  <a:close/>
                  <a:moveTo>
                    <a:pt x="1388" y="596"/>
                  </a:moveTo>
                  <a:lnTo>
                    <a:pt x="1579" y="561"/>
                  </a:lnTo>
                  <a:lnTo>
                    <a:pt x="1807" y="1773"/>
                  </a:lnTo>
                  <a:lnTo>
                    <a:pt x="1616" y="1809"/>
                  </a:lnTo>
                  <a:lnTo>
                    <a:pt x="1388" y="596"/>
                  </a:lnTo>
                  <a:close/>
                  <a:moveTo>
                    <a:pt x="1134" y="596"/>
                  </a:moveTo>
                  <a:lnTo>
                    <a:pt x="1324" y="561"/>
                  </a:lnTo>
                  <a:lnTo>
                    <a:pt x="1551" y="1773"/>
                  </a:lnTo>
                  <a:lnTo>
                    <a:pt x="1361" y="1809"/>
                  </a:lnTo>
                  <a:lnTo>
                    <a:pt x="1134" y="596"/>
                  </a:lnTo>
                  <a:close/>
                  <a:moveTo>
                    <a:pt x="884" y="568"/>
                  </a:moveTo>
                  <a:lnTo>
                    <a:pt x="1077" y="568"/>
                  </a:lnTo>
                  <a:lnTo>
                    <a:pt x="1077" y="1802"/>
                  </a:lnTo>
                  <a:lnTo>
                    <a:pt x="884" y="1802"/>
                  </a:lnTo>
                  <a:lnTo>
                    <a:pt x="884" y="568"/>
                  </a:lnTo>
                  <a:close/>
                  <a:moveTo>
                    <a:pt x="3540" y="2418"/>
                  </a:moveTo>
                  <a:lnTo>
                    <a:pt x="3807" y="2354"/>
                  </a:lnTo>
                  <a:lnTo>
                    <a:pt x="4033" y="3306"/>
                  </a:lnTo>
                  <a:lnTo>
                    <a:pt x="3765" y="3369"/>
                  </a:lnTo>
                  <a:lnTo>
                    <a:pt x="3540" y="2418"/>
                  </a:lnTo>
                  <a:close/>
                  <a:moveTo>
                    <a:pt x="3622" y="2531"/>
                  </a:moveTo>
                  <a:lnTo>
                    <a:pt x="3639" y="2606"/>
                  </a:lnTo>
                  <a:lnTo>
                    <a:pt x="3791" y="2570"/>
                  </a:lnTo>
                  <a:lnTo>
                    <a:pt x="3773" y="2496"/>
                  </a:lnTo>
                  <a:lnTo>
                    <a:pt x="3622" y="2531"/>
                  </a:lnTo>
                  <a:close/>
                  <a:moveTo>
                    <a:pt x="3739" y="3028"/>
                  </a:moveTo>
                  <a:lnTo>
                    <a:pt x="3776" y="3184"/>
                  </a:lnTo>
                  <a:lnTo>
                    <a:pt x="3928" y="3148"/>
                  </a:lnTo>
                  <a:lnTo>
                    <a:pt x="3890" y="2991"/>
                  </a:lnTo>
                  <a:lnTo>
                    <a:pt x="3739" y="3028"/>
                  </a:lnTo>
                  <a:close/>
                  <a:moveTo>
                    <a:pt x="3193" y="2418"/>
                  </a:moveTo>
                  <a:lnTo>
                    <a:pt x="3418" y="3369"/>
                  </a:lnTo>
                  <a:lnTo>
                    <a:pt x="3687" y="3306"/>
                  </a:lnTo>
                  <a:lnTo>
                    <a:pt x="3461" y="2354"/>
                  </a:lnTo>
                  <a:lnTo>
                    <a:pt x="3193" y="2418"/>
                  </a:lnTo>
                  <a:close/>
                  <a:moveTo>
                    <a:pt x="3276" y="2531"/>
                  </a:moveTo>
                  <a:lnTo>
                    <a:pt x="3426" y="2496"/>
                  </a:lnTo>
                  <a:lnTo>
                    <a:pt x="3444" y="2570"/>
                  </a:lnTo>
                  <a:lnTo>
                    <a:pt x="3292" y="2606"/>
                  </a:lnTo>
                  <a:lnTo>
                    <a:pt x="3276" y="2531"/>
                  </a:lnTo>
                  <a:close/>
                  <a:moveTo>
                    <a:pt x="3393" y="3028"/>
                  </a:moveTo>
                  <a:lnTo>
                    <a:pt x="3429" y="3184"/>
                  </a:lnTo>
                  <a:lnTo>
                    <a:pt x="3581" y="3148"/>
                  </a:lnTo>
                  <a:lnTo>
                    <a:pt x="3544" y="2991"/>
                  </a:lnTo>
                  <a:lnTo>
                    <a:pt x="3393" y="3028"/>
                  </a:lnTo>
                  <a:close/>
                  <a:moveTo>
                    <a:pt x="2841" y="2418"/>
                  </a:moveTo>
                  <a:lnTo>
                    <a:pt x="3109" y="2354"/>
                  </a:lnTo>
                  <a:lnTo>
                    <a:pt x="3335" y="3306"/>
                  </a:lnTo>
                  <a:lnTo>
                    <a:pt x="3067" y="3369"/>
                  </a:lnTo>
                  <a:lnTo>
                    <a:pt x="2841" y="2418"/>
                  </a:lnTo>
                  <a:close/>
                  <a:moveTo>
                    <a:pt x="2923" y="2531"/>
                  </a:moveTo>
                  <a:lnTo>
                    <a:pt x="2941" y="2606"/>
                  </a:lnTo>
                  <a:lnTo>
                    <a:pt x="3092" y="2570"/>
                  </a:lnTo>
                  <a:lnTo>
                    <a:pt x="3075" y="2496"/>
                  </a:lnTo>
                  <a:lnTo>
                    <a:pt x="2923" y="2531"/>
                  </a:lnTo>
                  <a:close/>
                  <a:moveTo>
                    <a:pt x="3041" y="3028"/>
                  </a:moveTo>
                  <a:lnTo>
                    <a:pt x="3192" y="2991"/>
                  </a:lnTo>
                  <a:lnTo>
                    <a:pt x="3229" y="3148"/>
                  </a:lnTo>
                  <a:lnTo>
                    <a:pt x="3078" y="3184"/>
                  </a:lnTo>
                  <a:lnTo>
                    <a:pt x="3041" y="3028"/>
                  </a:lnTo>
                  <a:close/>
                  <a:moveTo>
                    <a:pt x="2553" y="2372"/>
                  </a:moveTo>
                  <a:lnTo>
                    <a:pt x="2828" y="2372"/>
                  </a:lnTo>
                  <a:lnTo>
                    <a:pt x="2828" y="3352"/>
                  </a:lnTo>
                  <a:lnTo>
                    <a:pt x="2553" y="3352"/>
                  </a:lnTo>
                  <a:lnTo>
                    <a:pt x="2553" y="2372"/>
                  </a:lnTo>
                  <a:close/>
                  <a:moveTo>
                    <a:pt x="2606" y="2503"/>
                  </a:moveTo>
                  <a:lnTo>
                    <a:pt x="2606" y="2579"/>
                  </a:lnTo>
                  <a:lnTo>
                    <a:pt x="2762" y="2579"/>
                  </a:lnTo>
                  <a:lnTo>
                    <a:pt x="2762" y="2503"/>
                  </a:lnTo>
                  <a:lnTo>
                    <a:pt x="2606" y="2503"/>
                  </a:lnTo>
                  <a:close/>
                  <a:moveTo>
                    <a:pt x="2606" y="3012"/>
                  </a:moveTo>
                  <a:lnTo>
                    <a:pt x="2606" y="3173"/>
                  </a:lnTo>
                  <a:lnTo>
                    <a:pt x="2762" y="3173"/>
                  </a:lnTo>
                  <a:lnTo>
                    <a:pt x="2762" y="3012"/>
                  </a:lnTo>
                  <a:lnTo>
                    <a:pt x="2606" y="3012"/>
                  </a:lnTo>
                  <a:close/>
                  <a:moveTo>
                    <a:pt x="5555" y="151"/>
                  </a:moveTo>
                  <a:lnTo>
                    <a:pt x="5555" y="374"/>
                  </a:lnTo>
                  <a:lnTo>
                    <a:pt x="5555" y="4849"/>
                  </a:lnTo>
                  <a:lnTo>
                    <a:pt x="5871" y="4849"/>
                  </a:lnTo>
                  <a:lnTo>
                    <a:pt x="5871" y="5585"/>
                  </a:lnTo>
                  <a:lnTo>
                    <a:pt x="0" y="5585"/>
                  </a:lnTo>
                  <a:lnTo>
                    <a:pt x="0" y="4849"/>
                  </a:lnTo>
                  <a:lnTo>
                    <a:pt x="326" y="4849"/>
                  </a:lnTo>
                  <a:lnTo>
                    <a:pt x="326" y="374"/>
                  </a:lnTo>
                  <a:lnTo>
                    <a:pt x="326" y="151"/>
                  </a:lnTo>
                  <a:lnTo>
                    <a:pt x="326" y="0"/>
                  </a:lnTo>
                  <a:lnTo>
                    <a:pt x="5555" y="0"/>
                  </a:lnTo>
                  <a:lnTo>
                    <a:pt x="5555" y="151"/>
                  </a:lnTo>
                  <a:close/>
                  <a:moveTo>
                    <a:pt x="2409" y="2135"/>
                  </a:moveTo>
                  <a:lnTo>
                    <a:pt x="2409" y="3385"/>
                  </a:lnTo>
                  <a:lnTo>
                    <a:pt x="5107" y="3385"/>
                  </a:lnTo>
                  <a:lnTo>
                    <a:pt x="5107" y="2135"/>
                  </a:lnTo>
                  <a:lnTo>
                    <a:pt x="2409" y="2135"/>
                  </a:lnTo>
                  <a:close/>
                  <a:moveTo>
                    <a:pt x="2409" y="3609"/>
                  </a:moveTo>
                  <a:lnTo>
                    <a:pt x="2409" y="4849"/>
                  </a:lnTo>
                  <a:lnTo>
                    <a:pt x="5107" y="4849"/>
                  </a:lnTo>
                  <a:lnTo>
                    <a:pt x="5107" y="3609"/>
                  </a:lnTo>
                  <a:lnTo>
                    <a:pt x="2409" y="3609"/>
                  </a:lnTo>
                  <a:close/>
                </a:path>
              </a:pathLst>
            </a:custGeom>
            <a:solidFill>
              <a:srgbClr val="4B649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Calibri" panose="020F0502020204030204" pitchFamily="34" charset="0"/>
                <a:ea typeface="宋体" pitchFamily="2" charset="-122"/>
                <a:cs typeface="+mn-cs"/>
              </a:endParaRPr>
            </a:p>
          </p:txBody>
        </p:sp>
      </p:grpSp>
      <p:sp>
        <p:nvSpPr>
          <p:cNvPr id="13331" name="文本框 39"/>
          <p:cNvSpPr txBox="true"/>
          <p:nvPr/>
        </p:nvSpPr>
        <p:spPr>
          <a:xfrm>
            <a:off x="3584575" y="1671638"/>
            <a:ext cx="1416050" cy="461962"/>
          </a:xfrm>
          <a:prstGeom prst="rect">
            <a:avLst/>
          </a:prstGeom>
          <a:noFill/>
          <a:ln w="9525">
            <a:noFill/>
          </a:ln>
        </p:spPr>
        <p:txBody>
          <a:bodyPr wrap="none" anchor="t" anchorCtr="false">
            <a:spAutoFit/>
          </a:bodyPr>
          <a:p>
            <a:r>
              <a:rPr lang="zh-CN" altLang="en-US" sz="2400" b="1" dirty="0">
                <a:solidFill>
                  <a:srgbClr val="4B649F"/>
                </a:solidFill>
                <a:latin typeface="Arial" panose="02080604020202020204" pitchFamily="34" charset="0"/>
                <a:ea typeface="微软雅黑" panose="020B0503020204020204" charset="-122"/>
              </a:rPr>
              <a:t>第一部分</a:t>
            </a:r>
            <a:endParaRPr lang="zh-CN" altLang="en-US" sz="2400" b="1" dirty="0">
              <a:solidFill>
                <a:srgbClr val="4B649F"/>
              </a:solidFill>
              <a:latin typeface="Arial" panose="02080604020202020204" pitchFamily="34" charset="0"/>
              <a:ea typeface="微软雅黑" panose="020B0503020204020204" charset="-122"/>
            </a:endParaRPr>
          </a:p>
        </p:txBody>
      </p:sp>
      <p:sp>
        <p:nvSpPr>
          <p:cNvPr id="13332" name="文本框 40"/>
          <p:cNvSpPr txBox="true"/>
          <p:nvPr/>
        </p:nvSpPr>
        <p:spPr>
          <a:xfrm>
            <a:off x="3594100" y="2590800"/>
            <a:ext cx="1416050" cy="461963"/>
          </a:xfrm>
          <a:prstGeom prst="rect">
            <a:avLst/>
          </a:prstGeom>
          <a:noFill/>
          <a:ln w="9525">
            <a:noFill/>
          </a:ln>
        </p:spPr>
        <p:txBody>
          <a:bodyPr wrap="none" anchor="t" anchorCtr="false">
            <a:spAutoFit/>
          </a:bodyPr>
          <a:p>
            <a:r>
              <a:rPr lang="zh-CN" altLang="en-US" sz="2400" b="1" dirty="0">
                <a:solidFill>
                  <a:srgbClr val="4B649F"/>
                </a:solidFill>
                <a:latin typeface="Arial" panose="02080604020202020204" pitchFamily="34" charset="0"/>
                <a:ea typeface="微软雅黑" panose="020B0503020204020204" charset="-122"/>
              </a:rPr>
              <a:t>第二部分</a:t>
            </a:r>
            <a:endParaRPr lang="zh-CN" altLang="en-US" sz="2400" b="1" dirty="0">
              <a:solidFill>
                <a:srgbClr val="4B649F"/>
              </a:solidFill>
              <a:latin typeface="Arial" panose="02080604020202020204" pitchFamily="34" charset="0"/>
              <a:ea typeface="微软雅黑" panose="020B0503020204020204" charset="-122"/>
            </a:endParaRPr>
          </a:p>
        </p:txBody>
      </p:sp>
      <p:sp>
        <p:nvSpPr>
          <p:cNvPr id="13333" name="文本框 41"/>
          <p:cNvSpPr txBox="true"/>
          <p:nvPr/>
        </p:nvSpPr>
        <p:spPr>
          <a:xfrm>
            <a:off x="3587750" y="3556000"/>
            <a:ext cx="1416050" cy="461963"/>
          </a:xfrm>
          <a:prstGeom prst="rect">
            <a:avLst/>
          </a:prstGeom>
          <a:noFill/>
          <a:ln w="9525">
            <a:noFill/>
          </a:ln>
        </p:spPr>
        <p:txBody>
          <a:bodyPr wrap="none" anchor="t" anchorCtr="false">
            <a:spAutoFit/>
          </a:bodyPr>
          <a:p>
            <a:r>
              <a:rPr lang="zh-CN" altLang="en-US" sz="2400" b="1" dirty="0">
                <a:solidFill>
                  <a:srgbClr val="4B649F"/>
                </a:solidFill>
                <a:latin typeface="Arial" panose="02080604020202020204" pitchFamily="34" charset="0"/>
                <a:ea typeface="微软雅黑" panose="020B0503020204020204" charset="-122"/>
              </a:rPr>
              <a:t>第三部分</a:t>
            </a:r>
            <a:endParaRPr lang="zh-CN" altLang="en-US" sz="2400" b="1" dirty="0">
              <a:solidFill>
                <a:srgbClr val="4B649F"/>
              </a:solidFill>
              <a:latin typeface="Arial" panose="02080604020202020204" pitchFamily="34" charset="0"/>
              <a:ea typeface="微软雅黑" panose="020B0503020204020204" charset="-122"/>
            </a:endParaRPr>
          </a:p>
        </p:txBody>
      </p:sp>
      <p:sp>
        <p:nvSpPr>
          <p:cNvPr id="13334" name="文本框 42"/>
          <p:cNvSpPr txBox="true"/>
          <p:nvPr/>
        </p:nvSpPr>
        <p:spPr>
          <a:xfrm>
            <a:off x="3594100" y="4546600"/>
            <a:ext cx="1416050" cy="461963"/>
          </a:xfrm>
          <a:prstGeom prst="rect">
            <a:avLst/>
          </a:prstGeom>
          <a:noFill/>
          <a:ln w="9525">
            <a:noFill/>
          </a:ln>
        </p:spPr>
        <p:txBody>
          <a:bodyPr wrap="none" anchor="t" anchorCtr="false">
            <a:spAutoFit/>
          </a:bodyPr>
          <a:p>
            <a:r>
              <a:rPr lang="zh-CN" altLang="en-US" sz="2400" b="1" dirty="0">
                <a:solidFill>
                  <a:srgbClr val="4B649F"/>
                </a:solidFill>
                <a:latin typeface="Arial" panose="02080604020202020204" pitchFamily="34" charset="0"/>
                <a:ea typeface="微软雅黑" panose="020B0503020204020204" charset="-122"/>
              </a:rPr>
              <a:t>第四部分</a:t>
            </a:r>
            <a:endParaRPr lang="zh-CN" altLang="en-US" sz="2400" b="1" dirty="0">
              <a:solidFill>
                <a:srgbClr val="4B649F"/>
              </a:solidFill>
              <a:latin typeface="Arial" panose="02080604020202020204" pitchFamily="34" charset="0"/>
              <a:ea typeface="微软雅黑" panose="020B0503020204020204" charset="-122"/>
            </a:endParaRPr>
          </a:p>
        </p:txBody>
      </p:sp>
      <p:sp>
        <p:nvSpPr>
          <p:cNvPr id="13335" name="文本框 44"/>
          <p:cNvSpPr txBox="true"/>
          <p:nvPr/>
        </p:nvSpPr>
        <p:spPr>
          <a:xfrm>
            <a:off x="5181600" y="1522413"/>
            <a:ext cx="4916488" cy="646112"/>
          </a:xfrm>
          <a:prstGeom prst="rect">
            <a:avLst/>
          </a:prstGeom>
          <a:noFill/>
          <a:ln w="9525">
            <a:noFill/>
          </a:ln>
        </p:spPr>
        <p:txBody>
          <a:bodyPr wrap="square" anchor="t" anchorCtr="false">
            <a:spAutoFit/>
          </a:bodyPr>
          <a:p>
            <a:pPr algn="ctr">
              <a:lnSpc>
                <a:spcPct val="150000"/>
              </a:lnSpc>
            </a:pPr>
            <a:r>
              <a:rPr lang="zh-CN" altLang="en-US" sz="2400" b="1" dirty="0">
                <a:solidFill>
                  <a:srgbClr val="4B649F"/>
                </a:solidFill>
                <a:latin typeface="Arial" panose="02080604020202020204" pitchFamily="34" charset="0"/>
                <a:ea typeface="微软雅黑" panose="020B0503020204020204" charset="-122"/>
              </a:rPr>
              <a:t>单位划分在单位清查中的作用</a:t>
            </a:r>
            <a:endParaRPr lang="zh-CN" altLang="en-US" sz="2400" b="1" dirty="0">
              <a:solidFill>
                <a:srgbClr val="4B649F"/>
              </a:solidFill>
              <a:latin typeface="Arial" panose="02080604020202020204" pitchFamily="34" charset="0"/>
              <a:ea typeface="微软雅黑" panose="020B0503020204020204" charset="-122"/>
            </a:endParaRPr>
          </a:p>
        </p:txBody>
      </p:sp>
      <p:sp>
        <p:nvSpPr>
          <p:cNvPr id="13336" name="文本框 44"/>
          <p:cNvSpPr txBox="true"/>
          <p:nvPr/>
        </p:nvSpPr>
        <p:spPr>
          <a:xfrm>
            <a:off x="1504950" y="638175"/>
            <a:ext cx="3871913" cy="552450"/>
          </a:xfrm>
          <a:prstGeom prst="rect">
            <a:avLst/>
          </a:prstGeom>
          <a:noFill/>
          <a:ln w="9525">
            <a:noFill/>
          </a:ln>
        </p:spPr>
        <p:txBody>
          <a:bodyPr wrap="square" anchor="t" anchorCtr="false">
            <a:spAutoFit/>
          </a:bodyPr>
          <a:p>
            <a:pPr algn="ctr">
              <a:lnSpc>
                <a:spcPct val="150000"/>
              </a:lnSpc>
            </a:pPr>
            <a:r>
              <a:rPr lang="zh-CN" altLang="en-US" sz="2000" b="1" dirty="0">
                <a:solidFill>
                  <a:schemeClr val="bg1"/>
                </a:solidFill>
                <a:latin typeface="Arial" panose="02080604020202020204" pitchFamily="34" charset="0"/>
                <a:ea typeface="微软雅黑" panose="020B0503020204020204" charset="-122"/>
                <a:sym typeface="微软雅黑" panose="020B0503020204020204" charset="-122"/>
              </a:rPr>
              <a:t>普查单位划分规定</a:t>
            </a:r>
            <a:endParaRPr lang="zh-CN" altLang="en-US" sz="2000" b="1" dirty="0">
              <a:solidFill>
                <a:schemeClr val="bg1"/>
              </a:solidFill>
              <a:latin typeface="Arial" panose="02080604020202020204" pitchFamily="34" charset="0"/>
              <a:ea typeface="微软雅黑" panose="020B0503020204020204" charset="-122"/>
              <a:sym typeface="微软雅黑" panose="020B0503020204020204" charset="-122"/>
            </a:endParaRPr>
          </a:p>
        </p:txBody>
      </p:sp>
      <p:sp>
        <p:nvSpPr>
          <p:cNvPr id="13337" name="文本框 44"/>
          <p:cNvSpPr txBox="true"/>
          <p:nvPr/>
        </p:nvSpPr>
        <p:spPr>
          <a:xfrm>
            <a:off x="5103813" y="2451100"/>
            <a:ext cx="3871912" cy="644525"/>
          </a:xfrm>
          <a:prstGeom prst="rect">
            <a:avLst/>
          </a:prstGeom>
          <a:noFill/>
          <a:ln w="9525">
            <a:noFill/>
          </a:ln>
        </p:spPr>
        <p:txBody>
          <a:bodyPr wrap="square" anchor="t" anchorCtr="false">
            <a:spAutoFit/>
          </a:bodyPr>
          <a:p>
            <a:pPr algn="ctr">
              <a:lnSpc>
                <a:spcPct val="150000"/>
              </a:lnSpc>
            </a:pPr>
            <a:r>
              <a:rPr lang="zh-CN" altLang="en-US" sz="2400" b="1" dirty="0">
                <a:solidFill>
                  <a:srgbClr val="4B649F"/>
                </a:solidFill>
                <a:latin typeface="Arial" panose="02080604020202020204" pitchFamily="34" charset="0"/>
                <a:ea typeface="微软雅黑" panose="020B0503020204020204" charset="-122"/>
              </a:rPr>
              <a:t>普查单位的具体类型</a:t>
            </a:r>
            <a:endParaRPr lang="zh-CN" altLang="en-US" sz="2400" b="1" dirty="0">
              <a:solidFill>
                <a:srgbClr val="4B649F"/>
              </a:solidFill>
              <a:latin typeface="Arial" panose="02080604020202020204" pitchFamily="34" charset="0"/>
              <a:ea typeface="微软雅黑" panose="020B0503020204020204" charset="-122"/>
            </a:endParaRPr>
          </a:p>
        </p:txBody>
      </p:sp>
      <p:sp>
        <p:nvSpPr>
          <p:cNvPr id="13338" name="文本框 44"/>
          <p:cNvSpPr txBox="true"/>
          <p:nvPr/>
        </p:nvSpPr>
        <p:spPr>
          <a:xfrm>
            <a:off x="5483225" y="3409950"/>
            <a:ext cx="4614863" cy="644525"/>
          </a:xfrm>
          <a:prstGeom prst="rect">
            <a:avLst/>
          </a:prstGeom>
          <a:noFill/>
          <a:ln w="9525">
            <a:noFill/>
          </a:ln>
        </p:spPr>
        <p:txBody>
          <a:bodyPr wrap="square" anchor="t" anchorCtr="false">
            <a:spAutoFit/>
          </a:bodyPr>
          <a:p>
            <a:pPr algn="ctr">
              <a:lnSpc>
                <a:spcPct val="150000"/>
              </a:lnSpc>
            </a:pPr>
            <a:r>
              <a:rPr lang="zh-CN" altLang="en-US" sz="2400" b="1" dirty="0">
                <a:solidFill>
                  <a:srgbClr val="4B649F"/>
                </a:solidFill>
                <a:latin typeface="Arial" panose="02080604020202020204" pitchFamily="34" charset="0"/>
                <a:ea typeface="微软雅黑" panose="020B0503020204020204" charset="-122"/>
              </a:rPr>
              <a:t>对统计单位开展普查的基本原则</a:t>
            </a:r>
            <a:endParaRPr lang="zh-CN" altLang="en-US" sz="2400" b="1" dirty="0">
              <a:solidFill>
                <a:srgbClr val="4B649F"/>
              </a:solidFill>
              <a:latin typeface="Arial" panose="02080604020202020204" pitchFamily="34" charset="0"/>
              <a:ea typeface="微软雅黑" panose="020B0503020204020204" charset="-122"/>
            </a:endParaRPr>
          </a:p>
        </p:txBody>
      </p:sp>
      <p:sp>
        <p:nvSpPr>
          <p:cNvPr id="13339" name="文本框 44"/>
          <p:cNvSpPr txBox="true"/>
          <p:nvPr/>
        </p:nvSpPr>
        <p:spPr>
          <a:xfrm>
            <a:off x="5292725" y="4398963"/>
            <a:ext cx="3495675" cy="646112"/>
          </a:xfrm>
          <a:prstGeom prst="rect">
            <a:avLst/>
          </a:prstGeom>
          <a:noFill/>
          <a:ln w="9525">
            <a:noFill/>
          </a:ln>
        </p:spPr>
        <p:txBody>
          <a:bodyPr wrap="square" anchor="t" anchorCtr="false">
            <a:spAutoFit/>
          </a:bodyPr>
          <a:p>
            <a:pPr algn="ctr">
              <a:lnSpc>
                <a:spcPct val="150000"/>
              </a:lnSpc>
            </a:pPr>
            <a:r>
              <a:rPr lang="zh-CN" altLang="en-US" sz="2400" b="1" dirty="0">
                <a:solidFill>
                  <a:srgbClr val="4B649F"/>
                </a:solidFill>
                <a:latin typeface="Arial" panose="02080604020202020204" pitchFamily="34" charset="0"/>
                <a:ea typeface="微软雅黑" panose="020B0503020204020204" charset="-122"/>
              </a:rPr>
              <a:t>有关问题的具体处理</a:t>
            </a:r>
            <a:endParaRPr lang="zh-CN" altLang="en-US" sz="2400" b="1" dirty="0">
              <a:solidFill>
                <a:srgbClr val="4B649F"/>
              </a:solidFill>
              <a:latin typeface="Arial" panose="02080604020202020204" pitchFamily="34" charset="0"/>
              <a:ea typeface="微软雅黑" panose="020B0503020204020204" charset="-122"/>
            </a:endParaRPr>
          </a:p>
        </p:txBody>
      </p:sp>
      <p:pic>
        <p:nvPicPr>
          <p:cNvPr id="13340" name="图片 6" descr="五经普LOGO透明底（长）"/>
          <p:cNvPicPr>
            <a:picLocks noChangeAspect="true"/>
          </p:cNvPicPr>
          <p:nvPr/>
        </p:nvPicPr>
        <p:blipFill>
          <a:blip r:embed="rId3"/>
          <a:stretch>
            <a:fillRect/>
          </a:stretch>
        </p:blipFill>
        <p:spPr>
          <a:xfrm>
            <a:off x="-76200" y="-225425"/>
            <a:ext cx="3695700" cy="1155700"/>
          </a:xfrm>
          <a:prstGeom prst="rect">
            <a:avLst/>
          </a:prstGeom>
          <a:noFill/>
          <a:ln w="9525">
            <a:noFill/>
          </a:ln>
        </p:spPr>
      </p:pic>
      <p:cxnSp>
        <p:nvCxnSpPr>
          <p:cNvPr id="6" name="直接连接符 5"/>
          <p:cNvCxnSpPr/>
          <p:nvPr/>
        </p:nvCxnSpPr>
        <p:spPr>
          <a:xfrm>
            <a:off x="-10160" y="6715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4817" name="内容占位符 25"/>
          <p:cNvPicPr>
            <a:picLocks noGrp="true" noChangeAspect="true"/>
          </p:cNvPicPr>
          <p:nvPr>
            <p:ph idx="1"/>
          </p:nvPr>
        </p:nvPicPr>
        <p:blipFill>
          <a:blip r:embed="rId1"/>
          <a:stretch>
            <a:fillRect/>
          </a:stretch>
        </p:blipFill>
        <p:spPr>
          <a:xfrm>
            <a:off x="3871913" y="795338"/>
            <a:ext cx="5668962" cy="5892800"/>
          </a:xfrm>
        </p:spPr>
      </p:pic>
      <p:pic>
        <p:nvPicPr>
          <p:cNvPr id="34818" name="图片 6" descr="五经普LOGO透明底（长）"/>
          <p:cNvPicPr>
            <a:picLocks noChangeAspect="true"/>
          </p:cNvPicPr>
          <p:nvPr/>
        </p:nvPicPr>
        <p:blipFill>
          <a:blip r:embed="rId2"/>
          <a:stretch>
            <a:fillRect/>
          </a:stretch>
        </p:blipFill>
        <p:spPr>
          <a:xfrm>
            <a:off x="-76200" y="-225425"/>
            <a:ext cx="3695700" cy="1155700"/>
          </a:xfrm>
          <a:prstGeom prst="rect">
            <a:avLst/>
          </a:prstGeom>
          <a:noFill/>
          <a:ln w="9525">
            <a:noFill/>
          </a:ln>
        </p:spPr>
      </p:pic>
      <p:cxnSp>
        <p:nvCxnSpPr>
          <p:cNvPr id="8" name="直接连接符 7"/>
          <p:cNvCxnSpPr/>
          <p:nvPr/>
        </p:nvCxnSpPr>
        <p:spPr>
          <a:xfrm>
            <a:off x="-9525" y="681038"/>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pic>
        <p:nvPicPr>
          <p:cNvPr id="34820" name="图片 17"/>
          <p:cNvPicPr>
            <a:picLocks noChangeAspect="true"/>
          </p:cNvPicPr>
          <p:nvPr/>
        </p:nvPicPr>
        <p:blipFill>
          <a:blip r:embed="rId3"/>
          <a:stretch>
            <a:fillRect/>
          </a:stretch>
        </p:blipFill>
        <p:spPr>
          <a:xfrm>
            <a:off x="8610600" y="0"/>
            <a:ext cx="3581400" cy="1006475"/>
          </a:xfrm>
          <a:prstGeom prst="rect">
            <a:avLst/>
          </a:prstGeom>
          <a:noFill/>
          <a:ln w="9525">
            <a:noFill/>
          </a:ln>
        </p:spPr>
      </p:pic>
      <p:sp>
        <p:nvSpPr>
          <p:cNvPr id="16" name="圆角矩形 15"/>
          <p:cNvSpPr/>
          <p:nvPr/>
        </p:nvSpPr>
        <p:spPr>
          <a:xfrm>
            <a:off x="450850" y="930275"/>
            <a:ext cx="2643188" cy="93662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r>
              <a:rPr lang="zh-CN" altLang="en-US" sz="1800" strike="noStrike" noProof="1" dirty="0">
                <a:latin typeface="黑体" panose="02010609060101010101" charset="-122"/>
                <a:ea typeface="黑体" panose="02010609060101010101" charset="-122"/>
                <a:sym typeface="+mn-ea"/>
              </a:rPr>
              <a:t>单位清查中可能遇到的产业活动单位样例</a:t>
            </a: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41" name="组合 2"/>
          <p:cNvGrpSpPr/>
          <p:nvPr/>
        </p:nvGrpSpPr>
        <p:grpSpPr>
          <a:xfrm>
            <a:off x="1549400" y="1733550"/>
            <a:ext cx="9102725" cy="2840038"/>
            <a:chOff x="32" y="7588"/>
            <a:chExt cx="14336" cy="4472"/>
          </a:xfrm>
        </p:grpSpPr>
        <p:sp>
          <p:nvSpPr>
            <p:cNvPr id="37" name="正方形/長方形 36"/>
            <p:cNvSpPr/>
            <p:nvPr/>
          </p:nvSpPr>
          <p:spPr>
            <a:xfrm>
              <a:off x="32" y="7939"/>
              <a:ext cx="7179" cy="4121"/>
            </a:xfrm>
            <a:prstGeom prst="rect">
              <a:avLst/>
            </a:prstGeom>
            <a:solidFill>
              <a:srgbClr val="99FFCC"/>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nchorCtr="false"/>
            <a:lstStyle/>
            <a:p>
              <a:pPr fontAlgn="base">
                <a:lnSpc>
                  <a:spcPts val="1500"/>
                </a:lnSpc>
                <a:spcAft>
                  <a:spcPts val="300"/>
                </a:spcAft>
              </a:pPr>
              <a:endParaRPr lang="en-US" altLang="ja-JP" sz="1400" strike="noStrike" noProof="1" dirty="0">
                <a:solidFill>
                  <a:schemeClr val="tx1"/>
                </a:solidFill>
                <a:latin typeface="MS PGothic" panose="020B0600070205080204" charset="-128"/>
                <a:ea typeface="MS PGothic" panose="020B0600070205080204" charset="-128"/>
              </a:endParaRPr>
            </a:p>
            <a:p>
              <a:pPr marL="1943100" indent="-1943100" fontAlgn="base">
                <a:lnSpc>
                  <a:spcPts val="1400"/>
                </a:lnSpc>
                <a:spcBef>
                  <a:spcPts val="1200"/>
                </a:spcBef>
                <a:buFont typeface="Wingdings" panose="05000000000000000000" pitchFamily="2" charset="2"/>
                <a:buChar char="Ø"/>
              </a:pPr>
              <a:endParaRPr lang="en-US" altLang="ja-JP" sz="1400" strike="noStrike" noProof="1" dirty="0">
                <a:solidFill>
                  <a:schemeClr val="tx1"/>
                </a:solidFill>
                <a:latin typeface="+mj-ea"/>
                <a:ea typeface="+mj-ea"/>
              </a:endParaRPr>
            </a:p>
            <a:p>
              <a:pPr fontAlgn="base">
                <a:lnSpc>
                  <a:spcPts val="1500"/>
                </a:lnSpc>
                <a:spcAft>
                  <a:spcPts val="300"/>
                </a:spcAft>
              </a:pPr>
              <a:endParaRPr lang="en-US" altLang="ja-JP" sz="1400" strike="noStrike" noProof="1" dirty="0">
                <a:solidFill>
                  <a:schemeClr val="tx1"/>
                </a:solidFill>
                <a:latin typeface="+mj-ea"/>
                <a:ea typeface="+mj-ea"/>
              </a:endParaRPr>
            </a:p>
          </p:txBody>
        </p:sp>
        <p:sp>
          <p:nvSpPr>
            <p:cNvPr id="30" name="正方形/長方形 29"/>
            <p:cNvSpPr/>
            <p:nvPr/>
          </p:nvSpPr>
          <p:spPr>
            <a:xfrm>
              <a:off x="7211" y="7939"/>
              <a:ext cx="7157" cy="4121"/>
            </a:xfrm>
            <a:prstGeom prst="rect">
              <a:avLst/>
            </a:prstGeom>
            <a:solidFill>
              <a:srgbClr val="99FFCC"/>
            </a:solidFill>
            <a:ln w="381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t" anchorCtr="false"/>
            <a:lstStyle/>
            <a:p>
              <a:pPr fontAlgn="base">
                <a:lnSpc>
                  <a:spcPts val="1500"/>
                </a:lnSpc>
                <a:spcAft>
                  <a:spcPts val="300"/>
                </a:spcAft>
              </a:pPr>
              <a:endParaRPr lang="en-US" altLang="ja-JP" sz="1400" strike="noStrike" noProof="1" dirty="0">
                <a:solidFill>
                  <a:schemeClr val="tx1"/>
                </a:solidFill>
                <a:latin typeface="MS PGothic" panose="020B0600070205080204" charset="-128"/>
                <a:ea typeface="MS PGothic" panose="020B0600070205080204" charset="-128"/>
              </a:endParaRPr>
            </a:p>
            <a:p>
              <a:pPr marL="1943100" indent="-1943100" fontAlgn="base">
                <a:lnSpc>
                  <a:spcPts val="1400"/>
                </a:lnSpc>
                <a:spcBef>
                  <a:spcPts val="1200"/>
                </a:spcBef>
                <a:buFont typeface="Wingdings" panose="05000000000000000000" pitchFamily="2" charset="2"/>
                <a:buChar char="Ø"/>
              </a:pPr>
              <a:endParaRPr lang="en-US" altLang="ja-JP" sz="1400" strike="noStrike" noProof="1" dirty="0">
                <a:solidFill>
                  <a:schemeClr val="tx1"/>
                </a:solidFill>
                <a:latin typeface="+mj-ea"/>
                <a:ea typeface="+mj-ea"/>
              </a:endParaRPr>
            </a:p>
            <a:p>
              <a:pPr fontAlgn="base">
                <a:lnSpc>
                  <a:spcPts val="1500"/>
                </a:lnSpc>
                <a:spcAft>
                  <a:spcPts val="300"/>
                </a:spcAft>
              </a:pPr>
              <a:endParaRPr lang="en-US" altLang="ja-JP" sz="1400" strike="noStrike" noProof="1" dirty="0">
                <a:solidFill>
                  <a:schemeClr val="tx1"/>
                </a:solidFill>
                <a:latin typeface="+mj-ea"/>
                <a:ea typeface="+mj-ea"/>
              </a:endParaRPr>
            </a:p>
          </p:txBody>
        </p:sp>
        <p:sp>
          <p:nvSpPr>
            <p:cNvPr id="35844" name="テキスト ボックス 30"/>
            <p:cNvSpPr txBox="true"/>
            <p:nvPr/>
          </p:nvSpPr>
          <p:spPr>
            <a:xfrm>
              <a:off x="7211" y="8460"/>
              <a:ext cx="7114" cy="3535"/>
            </a:xfrm>
            <a:prstGeom prst="rect">
              <a:avLst/>
            </a:prstGeom>
            <a:noFill/>
            <a:ln w="9525">
              <a:noFill/>
            </a:ln>
          </p:spPr>
          <p:txBody>
            <a:bodyPr wrap="square" anchor="t" anchorCtr="false">
              <a:spAutoFit/>
            </a:bodyPr>
            <a:p>
              <a:pPr marL="171450" indent="-171450">
                <a:buFont typeface="Wingdings" panose="05000000000000000000" pitchFamily="2" charset="2"/>
                <a:buChar char="Ø"/>
              </a:pPr>
              <a:r>
                <a:rPr lang="ja-JP" altLang="en-US" sz="2000" b="1" dirty="0">
                  <a:latin typeface="MS Gothic" panose="020B0609070205080204" charset="-128"/>
                  <a:ea typeface="MS Gothic" panose="020B0609070205080204" charset="-128"/>
                  <a:sym typeface="微软雅黑" panose="020B0503020204020204" charset="-122"/>
                </a:rPr>
                <a:t>未在市场主体登记机关登记注册，但是有相对固定场所、一年内实际从事第二产业、第三产业个体经营活动累计三个月以上的个人和家庭。但是不包括农民家庭以辅助劳力或者利用农闲时间进行的一些兼营性的工业、商业及其他活动。</a:t>
              </a:r>
              <a:endParaRPr lang="ja-JP" altLang="en-US" sz="2000" b="1" dirty="0">
                <a:latin typeface="MS Gothic" panose="020B0609070205080204" charset="-128"/>
                <a:ea typeface="MS Gothic" panose="020B0609070205080204" charset="-128"/>
                <a:sym typeface="微软雅黑" panose="020B0503020204020204" charset="-122"/>
              </a:endParaRPr>
            </a:p>
          </p:txBody>
        </p:sp>
        <p:sp>
          <p:nvSpPr>
            <p:cNvPr id="32" name="角丸四角形 31"/>
            <p:cNvSpPr/>
            <p:nvPr/>
          </p:nvSpPr>
          <p:spPr>
            <a:xfrm>
              <a:off x="7210" y="7588"/>
              <a:ext cx="7116" cy="567"/>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fontAlgn="base"/>
              <a:r>
                <a:rPr lang="zh-CN" altLang="ja-JP" b="1" strike="noStrike" noProof="1" dirty="0">
                  <a:solidFill>
                    <a:schemeClr val="tx1"/>
                  </a:solidFill>
                  <a:latin typeface="+mj-ea"/>
                  <a:ea typeface="+mj-ea"/>
                  <a:cs typeface="Meiryo UI" pitchFamily="50" charset="-128"/>
                </a:rPr>
                <a:t>其他个体经营户</a:t>
              </a:r>
              <a:endParaRPr lang="zh-CN" altLang="ja-JP" b="1" strike="noStrike" noProof="1" dirty="0">
                <a:solidFill>
                  <a:schemeClr val="tx1"/>
                </a:solidFill>
                <a:latin typeface="+mj-ea"/>
                <a:ea typeface="+mj-ea"/>
                <a:cs typeface="Meiryo UI" pitchFamily="50" charset="-128"/>
              </a:endParaRPr>
            </a:p>
          </p:txBody>
        </p:sp>
        <p:sp>
          <p:nvSpPr>
            <p:cNvPr id="38" name="角丸四角形 37"/>
            <p:cNvSpPr/>
            <p:nvPr/>
          </p:nvSpPr>
          <p:spPr>
            <a:xfrm>
              <a:off x="1776" y="7593"/>
              <a:ext cx="3685" cy="567"/>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fontAlgn="base"/>
              <a:r>
                <a:rPr lang="zh-CN" altLang="ja-JP" b="1" strike="noStrike" noProof="1" dirty="0">
                  <a:solidFill>
                    <a:schemeClr val="tx1"/>
                  </a:solidFill>
                  <a:latin typeface="+mj-ea"/>
                  <a:ea typeface="+mj-ea"/>
                  <a:cs typeface="Meiryo UI" pitchFamily="50" charset="-128"/>
                </a:rPr>
                <a:t>个体工商户</a:t>
              </a:r>
              <a:endParaRPr lang="zh-CN" altLang="ja-JP" b="1" strike="noStrike" noProof="1" dirty="0">
                <a:solidFill>
                  <a:schemeClr val="tx1"/>
                </a:solidFill>
                <a:latin typeface="+mj-ea"/>
                <a:ea typeface="+mj-ea"/>
                <a:cs typeface="Meiryo UI" pitchFamily="50" charset="-128"/>
              </a:endParaRPr>
            </a:p>
          </p:txBody>
        </p:sp>
        <p:sp>
          <p:nvSpPr>
            <p:cNvPr id="35847" name="テキスト ボックス 38"/>
            <p:cNvSpPr txBox="true"/>
            <p:nvPr/>
          </p:nvSpPr>
          <p:spPr>
            <a:xfrm>
              <a:off x="339" y="8484"/>
              <a:ext cx="6719" cy="3051"/>
            </a:xfrm>
            <a:prstGeom prst="rect">
              <a:avLst/>
            </a:prstGeom>
            <a:noFill/>
            <a:ln w="9525">
              <a:noFill/>
            </a:ln>
          </p:spPr>
          <p:txBody>
            <a:bodyPr wrap="square" anchor="t" anchorCtr="false">
              <a:spAutoFit/>
            </a:bodyPr>
            <a:p>
              <a:pPr marL="171450" indent="-171450">
                <a:buFont typeface="Wingdings" panose="05000000000000000000" pitchFamily="2" charset="2"/>
                <a:buChar char="Ø"/>
              </a:pPr>
              <a:r>
                <a:rPr lang="ja-JP" altLang="en-US" sz="2000" b="1" dirty="0">
                  <a:latin typeface="MS Gothic" panose="020B0609070205080204" charset="-128"/>
                  <a:ea typeface="MS Gothic" panose="020B0609070205080204" charset="-128"/>
                </a:rPr>
                <a:t>查看证照</a:t>
              </a:r>
              <a:r>
                <a:rPr lang="zh-CN" altLang="ja-JP" sz="2000" b="1" dirty="0">
                  <a:latin typeface="MS Gothic" panose="020B0609070205080204" charset="-128"/>
                  <a:ea typeface="宋体" pitchFamily="2" charset="-122"/>
                </a:rPr>
                <a:t>。</a:t>
              </a:r>
              <a:endParaRPr lang="zh-CN" altLang="ja-JP" sz="2000" b="1" dirty="0">
                <a:latin typeface="MS Gothic" panose="020B0609070205080204" charset="-128"/>
                <a:ea typeface="宋体" pitchFamily="2" charset="-122"/>
              </a:endParaRPr>
            </a:p>
            <a:p>
              <a:pPr marL="171450" indent="-171450">
                <a:buFont typeface="Wingdings" panose="05000000000000000000" pitchFamily="2" charset="2"/>
                <a:buChar char="Ø"/>
              </a:pPr>
              <a:r>
                <a:rPr lang="ja-JP" altLang="en-US" sz="2000" b="1" dirty="0">
                  <a:latin typeface="MS Gothic" panose="020B0609070205080204" charset="-128"/>
                  <a:ea typeface="MS Gothic" panose="020B0609070205080204" charset="-128"/>
                </a:rPr>
                <a:t>按照《中华人民共和国市场主体登记管理条例》《促进个体工商户发展条例》等法律、行政法规规定，依法在市场主体登记机关登记注册、开展经营活动的个人和家庭。</a:t>
              </a:r>
              <a:endParaRPr lang="ja-JP" altLang="en-US" sz="2000" b="1" dirty="0">
                <a:latin typeface="MS Gothic" panose="020B0609070205080204" charset="-128"/>
                <a:ea typeface="MS Gothic" panose="020B0609070205080204" charset="-128"/>
              </a:endParaRPr>
            </a:p>
          </p:txBody>
        </p:sp>
      </p:grpSp>
      <p:pic>
        <p:nvPicPr>
          <p:cNvPr id="35848" name="图片 6" descr="五经普LOGO透明底（长）"/>
          <p:cNvPicPr>
            <a:picLocks noChangeAspect="true"/>
          </p:cNvPicPr>
          <p:nvPr/>
        </p:nvPicPr>
        <p:blipFill>
          <a:blip r:embed="rId1"/>
          <a:stretch>
            <a:fillRect/>
          </a:stretch>
        </p:blipFill>
        <p:spPr>
          <a:xfrm>
            <a:off x="-76200" y="-225425"/>
            <a:ext cx="3695700" cy="1155700"/>
          </a:xfrm>
          <a:prstGeom prst="rect">
            <a:avLst/>
          </a:prstGeom>
          <a:noFill/>
          <a:ln w="9525">
            <a:noFill/>
          </a:ln>
        </p:spPr>
      </p:pic>
      <p:cxnSp>
        <p:nvCxnSpPr>
          <p:cNvPr id="8" name="直接连接符 7"/>
          <p:cNvCxnSpPr/>
          <p:nvPr/>
        </p:nvCxnSpPr>
        <p:spPr>
          <a:xfrm>
            <a:off x="-9525" y="681038"/>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617538" y="930275"/>
            <a:ext cx="283051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5851" name="文本框 16"/>
          <p:cNvSpPr txBox="true"/>
          <p:nvPr/>
        </p:nvSpPr>
        <p:spPr>
          <a:xfrm>
            <a:off x="717550" y="1046163"/>
            <a:ext cx="2632075"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charset="-122"/>
              </a:rPr>
              <a:t>什么是个体经营户</a:t>
            </a:r>
            <a:endParaRPr lang="zh-CN" altLang="en-US" sz="2400" b="1" dirty="0">
              <a:solidFill>
                <a:schemeClr val="bg1"/>
              </a:solidFill>
              <a:latin typeface="Arial" panose="02080604020202020204" pitchFamily="34" charset="0"/>
              <a:ea typeface="微软雅黑" panose="020B0503020204020204" charset="-122"/>
            </a:endParaRPr>
          </a:p>
        </p:txBody>
      </p:sp>
      <p:pic>
        <p:nvPicPr>
          <p:cNvPr id="35852" name="图片 17"/>
          <p:cNvPicPr>
            <a:picLocks noChangeAspect="true"/>
          </p:cNvPicPr>
          <p:nvPr/>
        </p:nvPicPr>
        <p:blipFill>
          <a:blip r:embed="rId2"/>
          <a:stretch>
            <a:fillRect/>
          </a:stretch>
        </p:blipFill>
        <p:spPr>
          <a:xfrm>
            <a:off x="8610600" y="0"/>
            <a:ext cx="3581400" cy="1006475"/>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文本框 2"/>
          <p:cNvSpPr txBox="true"/>
          <p:nvPr/>
        </p:nvSpPr>
        <p:spPr>
          <a:xfrm>
            <a:off x="3040063" y="2216150"/>
            <a:ext cx="5708650" cy="1198563"/>
          </a:xfrm>
          <a:prstGeom prst="rect">
            <a:avLst/>
          </a:prstGeom>
          <a:noFill/>
          <a:ln w="9525">
            <a:noFill/>
          </a:ln>
        </p:spPr>
        <p:txBody>
          <a:bodyPr wrap="square" anchor="t" anchorCtr="false">
            <a:spAutoFit/>
          </a:bodyPr>
          <a:p>
            <a:pPr algn="ctr">
              <a:lnSpc>
                <a:spcPct val="150000"/>
              </a:lnSpc>
            </a:pPr>
            <a:r>
              <a:rPr lang="zh-CN" altLang="en-US" sz="4800" dirty="0">
                <a:solidFill>
                  <a:srgbClr val="4B649F"/>
                </a:solidFill>
                <a:latin typeface="Arial" panose="02080604020202020204" pitchFamily="34" charset="0"/>
                <a:ea typeface="微软雅黑" panose="020B0503020204020204" charset="-122"/>
              </a:rPr>
              <a:t>第三部分</a:t>
            </a:r>
            <a:endParaRPr lang="zh-CN" altLang="en-US" sz="4800" dirty="0">
              <a:solidFill>
                <a:srgbClr val="4B649F"/>
              </a:solidFill>
              <a:latin typeface="Arial" panose="02080604020202020204" pitchFamily="34" charset="0"/>
              <a:ea typeface="微软雅黑" panose="020B0503020204020204" charset="-122"/>
            </a:endParaRPr>
          </a:p>
        </p:txBody>
      </p:sp>
      <p:pic>
        <p:nvPicPr>
          <p:cNvPr id="37890"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37891" name="图片 10"/>
          <p:cNvPicPr>
            <a:picLocks noChangeAspect="true"/>
          </p:cNvPicPr>
          <p:nvPr/>
        </p:nvPicPr>
        <p:blipFill>
          <a:blip r:embed="rId2"/>
          <a:stretch>
            <a:fillRect/>
          </a:stretch>
        </p:blipFill>
        <p:spPr>
          <a:xfrm>
            <a:off x="7678738" y="0"/>
            <a:ext cx="6002337" cy="1689100"/>
          </a:xfrm>
          <a:prstGeom prst="rect">
            <a:avLst/>
          </a:prstGeom>
          <a:noFill/>
          <a:ln w="9525">
            <a:noFill/>
          </a:ln>
        </p:spPr>
      </p:pic>
      <p:sp>
        <p:nvSpPr>
          <p:cNvPr id="37892" name="文本框 2"/>
          <p:cNvSpPr txBox="true"/>
          <p:nvPr/>
        </p:nvSpPr>
        <p:spPr>
          <a:xfrm>
            <a:off x="1625600" y="3635375"/>
            <a:ext cx="9145588" cy="828675"/>
          </a:xfrm>
          <a:prstGeom prst="rect">
            <a:avLst/>
          </a:prstGeom>
          <a:noFill/>
          <a:ln w="9525">
            <a:noFill/>
          </a:ln>
        </p:spPr>
        <p:txBody>
          <a:bodyPr wrap="square" anchor="t" anchorCtr="false">
            <a:spAutoFit/>
          </a:bodyPr>
          <a:p>
            <a:pPr algn="ctr"/>
            <a:r>
              <a:rPr lang="zh-CN" altLang="en-US" sz="4800" dirty="0">
                <a:solidFill>
                  <a:srgbClr val="336699"/>
                </a:solidFill>
                <a:latin typeface="微软雅黑" panose="020B0503020204020204" charset="-122"/>
                <a:ea typeface="微软雅黑" panose="020B0503020204020204" charset="-122"/>
                <a:sym typeface="微软雅黑" panose="020B0503020204020204" charset="-122"/>
              </a:rPr>
              <a:t>对统计单位开展普查的基本原则</a:t>
            </a:r>
            <a:endParaRPr lang="zh-CN" altLang="en-US" sz="4800" b="1" dirty="0">
              <a:solidFill>
                <a:srgbClr val="336699"/>
              </a:solidFill>
              <a:latin typeface="微软雅黑" panose="020B0503020204020204" charset="-122"/>
              <a:ea typeface="微软雅黑" panose="020B0503020204020204" charset="-122"/>
              <a:sym typeface="微软雅黑" panose="020B0503020204020204" charset="-122"/>
            </a:endParaRPr>
          </a:p>
        </p:txBody>
      </p:sp>
      <p:pic>
        <p:nvPicPr>
          <p:cNvPr id="37893" name="图片 6" descr="五经普LOGO透明底（长）"/>
          <p:cNvPicPr>
            <a:picLocks noChangeAspect="true"/>
          </p:cNvPicPr>
          <p:nvPr/>
        </p:nvPicPr>
        <p:blipFill>
          <a:blip r:embed="rId3"/>
          <a:stretch>
            <a:fillRect/>
          </a:stretch>
        </p:blipFill>
        <p:spPr>
          <a:xfrm>
            <a:off x="-76200" y="-225425"/>
            <a:ext cx="3695700" cy="1155700"/>
          </a:xfrm>
          <a:prstGeom prst="rect">
            <a:avLst/>
          </a:prstGeom>
          <a:noFill/>
          <a:ln w="9525">
            <a:noFill/>
          </a:ln>
        </p:spPr>
      </p:pic>
      <p:cxnSp>
        <p:nvCxnSpPr>
          <p:cNvPr id="8" name="直接连接符 7"/>
          <p:cNvCxnSpPr/>
          <p:nvPr/>
        </p:nvCxnSpPr>
        <p:spPr>
          <a:xfrm>
            <a:off x="-10160" y="69056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393700" y="1289050"/>
            <a:ext cx="470376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8914" name="文本框 16"/>
          <p:cNvSpPr txBox="true"/>
          <p:nvPr/>
        </p:nvSpPr>
        <p:spPr>
          <a:xfrm>
            <a:off x="522288" y="1404938"/>
            <a:ext cx="4467225"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charset="-122"/>
              </a:rPr>
              <a:t>对统计单位开展普查的基本原则</a:t>
            </a:r>
            <a:endParaRPr lang="zh-CN" altLang="en-US" sz="2400" b="1" dirty="0">
              <a:solidFill>
                <a:schemeClr val="bg1"/>
              </a:solidFill>
              <a:latin typeface="Arial" panose="02080604020202020204" pitchFamily="34" charset="0"/>
              <a:ea typeface="微软雅黑" panose="020B0503020204020204" charset="-122"/>
            </a:endParaRPr>
          </a:p>
        </p:txBody>
      </p:sp>
      <p:pic>
        <p:nvPicPr>
          <p:cNvPr id="38915"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273175" y="2100263"/>
            <a:ext cx="9647238" cy="5089525"/>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charset="-122"/>
                <a:ea typeface="微软雅黑" panose="020B0503020204020204" charset="-122"/>
                <a:cs typeface="+mn-cs"/>
                <a:sym typeface="+mn-ea"/>
              </a:rPr>
              <a:t>（一）社会经济活动所在地（实际经营地、实际运营地等）与行政登记住所（注册地）在同一地点的普查对象，归入该地点所在县级区域的普查范围。</a:t>
            </a:r>
            <a:endParaRPr lang="zh-CN" altLang="en-US" sz="2800" noProof="1" dirty="0" smtClean="0">
              <a:solidFill>
                <a:srgbClr val="336699"/>
              </a:solidFill>
              <a:latin typeface="微软雅黑" panose="020B0503020204020204" charset="-122"/>
              <a:ea typeface="微软雅黑" panose="020B050302020402020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charset="-122"/>
                <a:ea typeface="微软雅黑" panose="020B0503020204020204" charset="-122"/>
                <a:cs typeface="+mn-cs"/>
                <a:sym typeface="+mn-ea"/>
              </a:rPr>
              <a:t>（二）社会经济活动所在地（实际经营地、实际运营地等）与行政登记住所（注册地）不在同一地点的普查对象，归入社会经济活动所在地（实际经营地、实际运营地等）的县级区域的普查范围。但是，建筑业法人单位归入行政登记住所（注册地）所在的县级区域的普查范围。由行政登记住所所在的普查区、普查小区负责单位清查。</a:t>
            </a:r>
            <a:endParaRPr lang="zh-CN" altLang="en-US" sz="2800" noProof="1" dirty="0" smtClean="0">
              <a:solidFill>
                <a:srgbClr val="336699"/>
              </a:solidFill>
              <a:latin typeface="微软雅黑" panose="020B0503020204020204" charset="-122"/>
              <a:ea typeface="微软雅黑" panose="020B0503020204020204" charset="-122"/>
              <a:sym typeface="+mn-ea"/>
            </a:endParaRPr>
          </a:p>
          <a:p>
            <a:pPr marL="493395" marR="0" indent="-457200" defTabSz="914400">
              <a:spcBef>
                <a:spcPct val="20000"/>
              </a:spcBef>
              <a:buClrTx/>
              <a:buSzPct val="85000"/>
              <a:buFont typeface="Wingdings" panose="05000000000000000000" charset="0"/>
              <a:buChar char="Ø"/>
              <a:defRPr/>
            </a:pPr>
            <a:endParaRPr lang="zh-CN" altLang="en-US" sz="2800" noProof="1" dirty="0" smtClean="0">
              <a:solidFill>
                <a:srgbClr val="336699"/>
              </a:solidFill>
              <a:latin typeface="微软雅黑" panose="020B0503020204020204" charset="-122"/>
              <a:ea typeface="微软雅黑" panose="020B0503020204020204" charset="-122"/>
              <a:sym typeface="+mn-ea"/>
            </a:endParaRPr>
          </a:p>
          <a:p>
            <a:pPr marL="36195" marR="0" defTabSz="914400">
              <a:spcBef>
                <a:spcPct val="20000"/>
              </a:spcBef>
              <a:buClrTx/>
              <a:buSzTx/>
              <a:buFontTx/>
              <a:buNone/>
              <a:defRPr/>
            </a:pPr>
            <a:endParaRPr lang="zh-CN" altLang="en-US" sz="2800" noProof="1" dirty="0" smtClean="0">
              <a:solidFill>
                <a:srgbClr val="336699"/>
              </a:solidFill>
              <a:latin typeface="微软雅黑" panose="020B0503020204020204" charset="-122"/>
              <a:ea typeface="微软雅黑" panose="020B0503020204020204" charset="-122"/>
              <a:sym typeface="+mn-ea"/>
            </a:endParaRPr>
          </a:p>
        </p:txBody>
      </p:sp>
      <p:pic>
        <p:nvPicPr>
          <p:cNvPr id="38918" name="图片 6" descr="五经普LOGO透明底（长）"/>
          <p:cNvPicPr>
            <a:picLocks noChangeAspect="true"/>
          </p:cNvPicPr>
          <p:nvPr/>
        </p:nvPicPr>
        <p:blipFill>
          <a:blip r:embed="rId2"/>
          <a:stretch>
            <a:fillRect/>
          </a:stretch>
        </p:blipFill>
        <p:spPr>
          <a:xfrm>
            <a:off x="-76200" y="-225425"/>
            <a:ext cx="3695700" cy="1155700"/>
          </a:xfrm>
          <a:prstGeom prst="rect">
            <a:avLst/>
          </a:prstGeom>
          <a:noFill/>
          <a:ln w="9525">
            <a:noFill/>
          </a:ln>
        </p:spPr>
      </p:pic>
      <p:cxnSp>
        <p:nvCxnSpPr>
          <p:cNvPr id="8" name="直接连接符 7"/>
          <p:cNvCxnSpPr/>
          <p:nvPr/>
        </p:nvCxnSpPr>
        <p:spPr>
          <a:xfrm>
            <a:off x="0" y="700088"/>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9937"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782638" y="2173288"/>
            <a:ext cx="10213975" cy="5089525"/>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charset="-122"/>
                <a:ea typeface="微软雅黑" panose="020B0503020204020204" charset="-122"/>
                <a:cs typeface="+mn-cs"/>
                <a:sym typeface="+mn-ea"/>
              </a:rPr>
              <a:t>（三）有两处以上社会经济活动所在地（实际经营地、实际运营地等）的普查对象，符合条件的，分别作为法人单位和产业活动单位进行普查，否则归入主要社会经济活动所在地（实际经营地、实际运营地等）的县级区域的普查范围。可将法人单位经营总部（实体管理机构）所在地作为主要经营活动所在地，由社会经济活动所在地（实际经营地、实际运营地等）所在的普查区、普查小区负责单位清查。</a:t>
            </a:r>
            <a:endParaRPr lang="zh-CN" altLang="en-US" sz="2800" noProof="1" dirty="0" smtClean="0">
              <a:solidFill>
                <a:srgbClr val="336699"/>
              </a:solidFill>
              <a:latin typeface="微软雅黑" panose="020B0503020204020204" charset="-122"/>
              <a:ea typeface="微软雅黑" panose="020B050302020402020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charset="-122"/>
                <a:ea typeface="微软雅黑" panose="020B0503020204020204" charset="-122"/>
                <a:cs typeface="+mn-cs"/>
                <a:sym typeface="+mn-ea"/>
              </a:rPr>
              <a:t>（四）含有多个法人单位的多法人联合体，应当分别对每个法人单位开展普查，不能将多个法人单位作为一个普查对象。</a:t>
            </a:r>
            <a:endParaRPr lang="zh-CN" altLang="en-US" sz="2800" noProof="1" dirty="0" smtClean="0">
              <a:solidFill>
                <a:srgbClr val="336699"/>
              </a:solidFill>
              <a:latin typeface="微软雅黑" panose="020B0503020204020204" charset="-122"/>
              <a:ea typeface="微软雅黑" panose="020B0503020204020204" charset="-122"/>
              <a:sym typeface="+mn-ea"/>
            </a:endParaRPr>
          </a:p>
          <a:p>
            <a:pPr marL="493395" marR="0" indent="-457200" defTabSz="914400">
              <a:spcBef>
                <a:spcPct val="20000"/>
              </a:spcBef>
              <a:buClrTx/>
              <a:buSzPct val="85000"/>
              <a:buFont typeface="Wingdings" panose="05000000000000000000" charset="0"/>
              <a:buChar char="Ø"/>
              <a:defRPr/>
            </a:pPr>
            <a:endParaRPr lang="zh-CN" altLang="en-US" sz="2800" noProof="1" dirty="0" smtClean="0">
              <a:solidFill>
                <a:srgbClr val="336699"/>
              </a:solidFill>
              <a:latin typeface="微软雅黑" panose="020B0503020204020204" charset="-122"/>
              <a:ea typeface="微软雅黑" panose="020B0503020204020204" charset="-122"/>
              <a:sym typeface="+mn-ea"/>
            </a:endParaRPr>
          </a:p>
          <a:p>
            <a:pPr marL="36195" marR="0" defTabSz="914400">
              <a:spcBef>
                <a:spcPct val="20000"/>
              </a:spcBef>
              <a:buClrTx/>
              <a:buSzTx/>
              <a:buFontTx/>
              <a:buNone/>
              <a:defRPr/>
            </a:pPr>
            <a:endParaRPr lang="zh-CN" altLang="en-US" sz="2800" noProof="1" dirty="0" smtClean="0">
              <a:solidFill>
                <a:srgbClr val="336699"/>
              </a:solidFill>
              <a:latin typeface="微软雅黑" panose="020B0503020204020204" charset="-122"/>
              <a:ea typeface="微软雅黑" panose="020B0503020204020204" charset="-122"/>
              <a:sym typeface="+mn-ea"/>
            </a:endParaRPr>
          </a:p>
        </p:txBody>
      </p:sp>
      <p:sp>
        <p:nvSpPr>
          <p:cNvPr id="2" name="圆角矩形 1"/>
          <p:cNvSpPr/>
          <p:nvPr/>
        </p:nvSpPr>
        <p:spPr>
          <a:xfrm>
            <a:off x="393700" y="1289050"/>
            <a:ext cx="470376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9941" name="文本框 16"/>
          <p:cNvSpPr txBox="true"/>
          <p:nvPr/>
        </p:nvSpPr>
        <p:spPr>
          <a:xfrm>
            <a:off x="522288" y="1404938"/>
            <a:ext cx="4467225"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charset="-122"/>
              </a:rPr>
              <a:t>对统计单位开展普查的基本原则</a:t>
            </a:r>
            <a:endParaRPr lang="zh-CN" altLang="en-US" sz="2400" b="1" dirty="0">
              <a:solidFill>
                <a:schemeClr val="bg1"/>
              </a:solidFill>
              <a:latin typeface="Arial" panose="02080604020202020204" pitchFamily="34" charset="0"/>
              <a:ea typeface="微软雅黑" panose="020B0503020204020204" charset="-122"/>
            </a:endParaRPr>
          </a:p>
        </p:txBody>
      </p:sp>
      <p:pic>
        <p:nvPicPr>
          <p:cNvPr id="39942" name="图片 6" descr="五经普LOGO透明底（长）"/>
          <p:cNvPicPr>
            <a:picLocks noChangeAspect="true"/>
          </p:cNvPicPr>
          <p:nvPr/>
        </p:nvPicPr>
        <p:blipFill>
          <a:blip r:embed="rId2"/>
          <a:stretch>
            <a:fillRect/>
          </a:stretch>
        </p:blipFill>
        <p:spPr>
          <a:xfrm>
            <a:off x="-76200" y="-225425"/>
            <a:ext cx="3695700" cy="1155700"/>
          </a:xfrm>
          <a:prstGeom prst="rect">
            <a:avLst/>
          </a:prstGeom>
          <a:noFill/>
          <a:ln w="9525">
            <a:noFill/>
          </a:ln>
        </p:spPr>
      </p:pic>
      <p:cxnSp>
        <p:nvCxnSpPr>
          <p:cNvPr id="8" name="直接连接符 7"/>
          <p:cNvCxnSpPr/>
          <p:nvPr/>
        </p:nvCxnSpPr>
        <p:spPr>
          <a:xfrm>
            <a:off x="0" y="69056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文本框 16"/>
          <p:cNvSpPr txBox="true"/>
          <p:nvPr/>
        </p:nvSpPr>
        <p:spPr>
          <a:xfrm>
            <a:off x="930275" y="1404938"/>
            <a:ext cx="2030413" cy="461962"/>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charset="-122"/>
              </a:rPr>
              <a:t>这里添加标题</a:t>
            </a:r>
            <a:endParaRPr lang="zh-CN" altLang="en-US" sz="2400" b="1" dirty="0">
              <a:solidFill>
                <a:schemeClr val="bg1"/>
              </a:solidFill>
              <a:latin typeface="Arial" panose="02080604020202020204" pitchFamily="34" charset="0"/>
              <a:ea typeface="微软雅黑" panose="020B0503020204020204" charset="-122"/>
            </a:endParaRPr>
          </a:p>
        </p:txBody>
      </p:sp>
      <p:pic>
        <p:nvPicPr>
          <p:cNvPr id="40962"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273175" y="2046288"/>
            <a:ext cx="9647238" cy="5089525"/>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charset="-122"/>
                <a:ea typeface="微软雅黑" panose="020B0503020204020204" charset="-122"/>
                <a:cs typeface="+mn-cs"/>
                <a:sym typeface="+mn-ea"/>
              </a:rPr>
              <a:t>（五）电子商务平台内的自然人经营者将电子商务平台提供的网络经营场所作为经营场所的，归入其行政登记住所（注册地）所在的县级区域的普查范围。</a:t>
            </a:r>
            <a:endParaRPr lang="zh-CN" altLang="en-US" sz="2800" noProof="1" dirty="0" smtClean="0">
              <a:solidFill>
                <a:srgbClr val="336699"/>
              </a:solidFill>
              <a:latin typeface="微软雅黑" panose="020B0503020204020204" charset="-122"/>
              <a:ea typeface="微软雅黑" panose="020B050302020402020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charset="-122"/>
                <a:ea typeface="微软雅黑" panose="020B0503020204020204" charset="-122"/>
                <a:cs typeface="+mn-cs"/>
                <a:sym typeface="+mn-ea"/>
              </a:rPr>
              <a:t>（六）对于无固定场所、正常缴纳增值税、且能够填报普查表的单位，有证照的按照证照登记，无证照的按照个体经营户登记。允许将行政登记住所（注册地）视同其实际经营地。县级普查机构要对这些单位进行标记，并留存有单位负责人签字（盖章）的有关证明材料和在当地缴纳增值税的有关证明材料备查。</a:t>
            </a:r>
            <a:endParaRPr lang="zh-CN" altLang="en-US" sz="2800" noProof="1" dirty="0" smtClean="0">
              <a:solidFill>
                <a:srgbClr val="336699"/>
              </a:solidFill>
              <a:latin typeface="微软雅黑" panose="020B0503020204020204" charset="-122"/>
              <a:ea typeface="微软雅黑" panose="020B0503020204020204" charset="-122"/>
              <a:sym typeface="+mn-ea"/>
            </a:endParaRPr>
          </a:p>
          <a:p>
            <a:pPr marL="493395" marR="0" indent="-457200" defTabSz="914400">
              <a:spcBef>
                <a:spcPct val="20000"/>
              </a:spcBef>
              <a:buClrTx/>
              <a:buSzPct val="85000"/>
              <a:buFont typeface="Wingdings" panose="05000000000000000000" charset="0"/>
              <a:buChar char="Ø"/>
              <a:defRPr/>
            </a:pPr>
            <a:endParaRPr lang="zh-CN" altLang="en-US" sz="2800" noProof="1" dirty="0" smtClean="0">
              <a:solidFill>
                <a:srgbClr val="336699"/>
              </a:solidFill>
              <a:latin typeface="微软雅黑" panose="020B0503020204020204" charset="-122"/>
              <a:ea typeface="微软雅黑" panose="020B0503020204020204" charset="-122"/>
              <a:sym typeface="+mn-ea"/>
            </a:endParaRPr>
          </a:p>
          <a:p>
            <a:pPr marL="36195" marR="0" defTabSz="914400">
              <a:spcBef>
                <a:spcPct val="20000"/>
              </a:spcBef>
              <a:buClrTx/>
              <a:buSzTx/>
              <a:buFontTx/>
              <a:buNone/>
              <a:defRPr/>
            </a:pPr>
            <a:endParaRPr lang="zh-CN" altLang="en-US" sz="2800" noProof="1" dirty="0" smtClean="0">
              <a:solidFill>
                <a:srgbClr val="336699"/>
              </a:solidFill>
              <a:latin typeface="微软雅黑" panose="020B0503020204020204" charset="-122"/>
              <a:ea typeface="微软雅黑" panose="020B0503020204020204" charset="-122"/>
              <a:sym typeface="+mn-ea"/>
            </a:endParaRPr>
          </a:p>
        </p:txBody>
      </p:sp>
      <p:sp>
        <p:nvSpPr>
          <p:cNvPr id="2" name="圆角矩形 1"/>
          <p:cNvSpPr/>
          <p:nvPr/>
        </p:nvSpPr>
        <p:spPr>
          <a:xfrm>
            <a:off x="393700" y="1289050"/>
            <a:ext cx="470376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0966" name="文本框 16"/>
          <p:cNvSpPr txBox="true"/>
          <p:nvPr/>
        </p:nvSpPr>
        <p:spPr>
          <a:xfrm>
            <a:off x="522288" y="1404938"/>
            <a:ext cx="4467225"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charset="-122"/>
              </a:rPr>
              <a:t>对统计单位开展普查的基本原则</a:t>
            </a:r>
            <a:endParaRPr lang="zh-CN" altLang="en-US" sz="2400" b="1" dirty="0">
              <a:solidFill>
                <a:schemeClr val="bg1"/>
              </a:solidFill>
              <a:latin typeface="Arial" panose="02080604020202020204" pitchFamily="34" charset="0"/>
              <a:ea typeface="微软雅黑" panose="020B0503020204020204" charset="-122"/>
            </a:endParaRPr>
          </a:p>
        </p:txBody>
      </p:sp>
      <p:pic>
        <p:nvPicPr>
          <p:cNvPr id="40967" name="图片 6" descr="五经普LOGO透明底（长）"/>
          <p:cNvPicPr>
            <a:picLocks noChangeAspect="true"/>
          </p:cNvPicPr>
          <p:nvPr/>
        </p:nvPicPr>
        <p:blipFill>
          <a:blip r:embed="rId2"/>
          <a:stretch>
            <a:fillRect/>
          </a:stretch>
        </p:blipFill>
        <p:spPr>
          <a:xfrm>
            <a:off x="-76200" y="-225425"/>
            <a:ext cx="3695700" cy="1155700"/>
          </a:xfrm>
          <a:prstGeom prst="rect">
            <a:avLst/>
          </a:prstGeom>
          <a:noFill/>
          <a:ln w="9525">
            <a:noFill/>
          </a:ln>
        </p:spPr>
      </p:pic>
      <p:cxnSp>
        <p:nvCxnSpPr>
          <p:cNvPr id="8" name="直接连接符 7"/>
          <p:cNvCxnSpPr/>
          <p:nvPr/>
        </p:nvCxnSpPr>
        <p:spPr>
          <a:xfrm>
            <a:off x="0" y="700088"/>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文本框 16"/>
          <p:cNvSpPr txBox="true"/>
          <p:nvPr/>
        </p:nvSpPr>
        <p:spPr>
          <a:xfrm>
            <a:off x="930275" y="1404938"/>
            <a:ext cx="2030413" cy="461962"/>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charset="-122"/>
              </a:rPr>
              <a:t>这里添加标题</a:t>
            </a:r>
            <a:endParaRPr lang="zh-CN" altLang="en-US" sz="2400" b="1" dirty="0">
              <a:solidFill>
                <a:schemeClr val="bg1"/>
              </a:solidFill>
              <a:latin typeface="Arial" panose="02080604020202020204" pitchFamily="34" charset="0"/>
              <a:ea typeface="微软雅黑" panose="020B0503020204020204" charset="-122"/>
            </a:endParaRPr>
          </a:p>
        </p:txBody>
      </p:sp>
      <p:pic>
        <p:nvPicPr>
          <p:cNvPr id="41986"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273175" y="2163763"/>
            <a:ext cx="9647238" cy="293370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charset="-122"/>
                <a:ea typeface="微软雅黑" panose="020B0503020204020204" charset="-122"/>
                <a:cs typeface="+mn-cs"/>
                <a:sym typeface="+mn-ea"/>
              </a:rPr>
              <a:t>（七）对于实际经营地和办公场所不一致的企业，归入其实际经营地所在地所在的县级区域的普查范围。</a:t>
            </a:r>
            <a:endParaRPr lang="zh-CN" altLang="en-US" sz="2800" noProof="1" dirty="0" smtClean="0">
              <a:solidFill>
                <a:srgbClr val="336699"/>
              </a:solidFill>
              <a:latin typeface="微软雅黑" panose="020B0503020204020204" charset="-122"/>
              <a:ea typeface="微软雅黑" panose="020B050302020402020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charset="-122"/>
                <a:ea typeface="微软雅黑" panose="020B0503020204020204" charset="-122"/>
                <a:cs typeface="+mn-cs"/>
                <a:sym typeface="+mn-ea"/>
              </a:rPr>
              <a:t>（八）视同法人单位与法人单位履行相同的普查义务，填报法人单位普查表。</a:t>
            </a:r>
            <a:endParaRPr lang="zh-CN" altLang="en-US" sz="2800" noProof="1" dirty="0" smtClean="0">
              <a:solidFill>
                <a:srgbClr val="336699"/>
              </a:solidFill>
              <a:latin typeface="微软雅黑" panose="020B0503020204020204" charset="-122"/>
              <a:ea typeface="微软雅黑" panose="020B0503020204020204" charset="-122"/>
              <a:sym typeface="+mn-ea"/>
            </a:endParaRPr>
          </a:p>
          <a:p>
            <a:pPr marL="493395" marR="0" indent="-457200" defTabSz="914400">
              <a:spcBef>
                <a:spcPct val="20000"/>
              </a:spcBef>
              <a:buClrTx/>
              <a:buSzPct val="85000"/>
              <a:buFont typeface="Wingdings" panose="05000000000000000000" charset="0"/>
              <a:buChar char="Ø"/>
              <a:defRPr/>
            </a:pPr>
            <a:endParaRPr lang="zh-CN" altLang="en-US" sz="2800" noProof="1" dirty="0" smtClean="0">
              <a:solidFill>
                <a:srgbClr val="336699"/>
              </a:solidFill>
              <a:latin typeface="微软雅黑" panose="020B0503020204020204" charset="-122"/>
              <a:ea typeface="微软雅黑" panose="020B0503020204020204" charset="-122"/>
              <a:sym typeface="+mn-ea"/>
            </a:endParaRPr>
          </a:p>
          <a:p>
            <a:pPr marL="36195" marR="0" defTabSz="914400">
              <a:spcBef>
                <a:spcPct val="20000"/>
              </a:spcBef>
              <a:buClrTx/>
              <a:buSzTx/>
              <a:buFontTx/>
              <a:buNone/>
              <a:defRPr/>
            </a:pPr>
            <a:endParaRPr lang="zh-CN" altLang="en-US" sz="2800" noProof="1" dirty="0" smtClean="0">
              <a:solidFill>
                <a:srgbClr val="336699"/>
              </a:solidFill>
              <a:latin typeface="微软雅黑" panose="020B0503020204020204" charset="-122"/>
              <a:ea typeface="微软雅黑" panose="020B0503020204020204" charset="-122"/>
              <a:sym typeface="+mn-ea"/>
            </a:endParaRPr>
          </a:p>
        </p:txBody>
      </p:sp>
      <p:sp>
        <p:nvSpPr>
          <p:cNvPr id="2" name="圆角矩形 1"/>
          <p:cNvSpPr/>
          <p:nvPr/>
        </p:nvSpPr>
        <p:spPr>
          <a:xfrm>
            <a:off x="393700" y="1289050"/>
            <a:ext cx="470376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1990" name="文本框 16"/>
          <p:cNvSpPr txBox="true"/>
          <p:nvPr/>
        </p:nvSpPr>
        <p:spPr>
          <a:xfrm>
            <a:off x="522288" y="1404938"/>
            <a:ext cx="4467225"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charset="-122"/>
              </a:rPr>
              <a:t>对统计单位开展普查的基本原则</a:t>
            </a:r>
            <a:endParaRPr lang="zh-CN" altLang="en-US" sz="2400" b="1" dirty="0">
              <a:solidFill>
                <a:schemeClr val="bg1"/>
              </a:solidFill>
              <a:latin typeface="Arial" panose="02080604020202020204" pitchFamily="34" charset="0"/>
              <a:ea typeface="微软雅黑" panose="020B0503020204020204" charset="-122"/>
            </a:endParaRPr>
          </a:p>
        </p:txBody>
      </p:sp>
      <p:pic>
        <p:nvPicPr>
          <p:cNvPr id="41991" name="图片 6" descr="五经普LOGO透明底（长）"/>
          <p:cNvPicPr>
            <a:picLocks noChangeAspect="true"/>
          </p:cNvPicPr>
          <p:nvPr/>
        </p:nvPicPr>
        <p:blipFill>
          <a:blip r:embed="rId2"/>
          <a:stretch>
            <a:fillRect/>
          </a:stretch>
        </p:blipFill>
        <p:spPr>
          <a:xfrm>
            <a:off x="-76200" y="-225425"/>
            <a:ext cx="3695700" cy="1155700"/>
          </a:xfrm>
          <a:prstGeom prst="rect">
            <a:avLst/>
          </a:prstGeom>
          <a:noFill/>
          <a:ln w="9525">
            <a:noFill/>
          </a:ln>
        </p:spPr>
      </p:pic>
      <p:cxnSp>
        <p:nvCxnSpPr>
          <p:cNvPr id="8" name="直接连接符 7"/>
          <p:cNvCxnSpPr/>
          <p:nvPr/>
        </p:nvCxnSpPr>
        <p:spPr>
          <a:xfrm>
            <a:off x="0" y="69056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文本框 2"/>
          <p:cNvSpPr txBox="true"/>
          <p:nvPr/>
        </p:nvSpPr>
        <p:spPr>
          <a:xfrm>
            <a:off x="3040063" y="2216150"/>
            <a:ext cx="5708650" cy="1198563"/>
          </a:xfrm>
          <a:prstGeom prst="rect">
            <a:avLst/>
          </a:prstGeom>
          <a:noFill/>
          <a:ln w="9525">
            <a:noFill/>
          </a:ln>
        </p:spPr>
        <p:txBody>
          <a:bodyPr wrap="square" anchor="t" anchorCtr="false">
            <a:spAutoFit/>
          </a:bodyPr>
          <a:p>
            <a:pPr algn="ctr">
              <a:lnSpc>
                <a:spcPct val="150000"/>
              </a:lnSpc>
            </a:pPr>
            <a:r>
              <a:rPr lang="zh-CN" altLang="en-US" sz="4800" dirty="0">
                <a:solidFill>
                  <a:srgbClr val="4B649F"/>
                </a:solidFill>
                <a:latin typeface="Arial" panose="02080604020202020204" pitchFamily="34" charset="0"/>
                <a:ea typeface="微软雅黑" panose="020B0503020204020204" charset="-122"/>
              </a:rPr>
              <a:t>第四部分</a:t>
            </a:r>
            <a:endParaRPr lang="zh-CN" altLang="en-US" sz="4800" dirty="0">
              <a:solidFill>
                <a:srgbClr val="4B649F"/>
              </a:solidFill>
              <a:latin typeface="Arial" panose="02080604020202020204" pitchFamily="34" charset="0"/>
              <a:ea typeface="微软雅黑" panose="020B0503020204020204" charset="-122"/>
            </a:endParaRPr>
          </a:p>
        </p:txBody>
      </p:sp>
      <p:pic>
        <p:nvPicPr>
          <p:cNvPr id="43010"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43011" name="图片 10"/>
          <p:cNvPicPr>
            <a:picLocks noChangeAspect="true"/>
          </p:cNvPicPr>
          <p:nvPr/>
        </p:nvPicPr>
        <p:blipFill>
          <a:blip r:embed="rId2"/>
          <a:stretch>
            <a:fillRect/>
          </a:stretch>
        </p:blipFill>
        <p:spPr>
          <a:xfrm>
            <a:off x="7678738" y="0"/>
            <a:ext cx="6002337" cy="1689100"/>
          </a:xfrm>
          <a:prstGeom prst="rect">
            <a:avLst/>
          </a:prstGeom>
          <a:noFill/>
          <a:ln w="9525">
            <a:noFill/>
          </a:ln>
        </p:spPr>
      </p:pic>
      <p:sp>
        <p:nvSpPr>
          <p:cNvPr id="43012" name="文本框 2"/>
          <p:cNvSpPr txBox="true"/>
          <p:nvPr/>
        </p:nvSpPr>
        <p:spPr>
          <a:xfrm>
            <a:off x="1625600" y="3635375"/>
            <a:ext cx="9145588" cy="828675"/>
          </a:xfrm>
          <a:prstGeom prst="rect">
            <a:avLst/>
          </a:prstGeom>
          <a:noFill/>
          <a:ln w="9525">
            <a:noFill/>
          </a:ln>
        </p:spPr>
        <p:txBody>
          <a:bodyPr wrap="square" anchor="t" anchorCtr="false">
            <a:spAutoFit/>
          </a:bodyPr>
          <a:p>
            <a:pPr algn="ctr"/>
            <a:r>
              <a:rPr lang="zh-CN" altLang="en-US" sz="4800" dirty="0">
                <a:solidFill>
                  <a:srgbClr val="336699"/>
                </a:solidFill>
                <a:latin typeface="微软雅黑" panose="020B0503020204020204" charset="-122"/>
                <a:ea typeface="微软雅黑" panose="020B0503020204020204" charset="-122"/>
                <a:sym typeface="微软雅黑" panose="020B0503020204020204" charset="-122"/>
              </a:rPr>
              <a:t>有关问题的具体处理</a:t>
            </a:r>
            <a:endParaRPr lang="zh-CN" altLang="en-US" sz="4800" b="1" dirty="0">
              <a:solidFill>
                <a:srgbClr val="336699"/>
              </a:solidFill>
              <a:latin typeface="微软雅黑" panose="020B0503020204020204" charset="-122"/>
              <a:ea typeface="微软雅黑" panose="020B0503020204020204" charset="-122"/>
              <a:sym typeface="微软雅黑" panose="020B0503020204020204" charset="-122"/>
            </a:endParaRPr>
          </a:p>
        </p:txBody>
      </p:sp>
      <p:pic>
        <p:nvPicPr>
          <p:cNvPr id="43013" name="图片 6" descr="五经普LOGO透明底（长）"/>
          <p:cNvPicPr>
            <a:picLocks noChangeAspect="true"/>
          </p:cNvPicPr>
          <p:nvPr/>
        </p:nvPicPr>
        <p:blipFill>
          <a:blip r:embed="rId3"/>
          <a:stretch>
            <a:fillRect/>
          </a:stretch>
        </p:blipFill>
        <p:spPr>
          <a:xfrm>
            <a:off x="-76200" y="-225425"/>
            <a:ext cx="3695700" cy="1155700"/>
          </a:xfrm>
          <a:prstGeom prst="rect">
            <a:avLst/>
          </a:prstGeom>
          <a:noFill/>
          <a:ln w="9525">
            <a:noFill/>
          </a:ln>
        </p:spPr>
      </p:pic>
      <p:cxnSp>
        <p:nvCxnSpPr>
          <p:cNvPr id="8" name="直接连接符 7"/>
          <p:cNvCxnSpPr/>
          <p:nvPr/>
        </p:nvCxnSpPr>
        <p:spPr>
          <a:xfrm>
            <a:off x="-9525" y="7096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312261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4034" name="文本框 16"/>
          <p:cNvSpPr txBox="true"/>
          <p:nvPr/>
        </p:nvSpPr>
        <p:spPr>
          <a:xfrm>
            <a:off x="817563" y="1404938"/>
            <a:ext cx="2938462"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charset="-122"/>
              </a:rPr>
              <a:t>派出机构的处理办法</a:t>
            </a:r>
            <a:endParaRPr lang="zh-CN" altLang="en-US" sz="2400" b="1" dirty="0">
              <a:solidFill>
                <a:schemeClr val="bg1"/>
              </a:solidFill>
              <a:latin typeface="Arial" panose="02080604020202020204" pitchFamily="34" charset="0"/>
              <a:ea typeface="微软雅黑" panose="020B0503020204020204" charset="-122"/>
            </a:endParaRPr>
          </a:p>
        </p:txBody>
      </p:sp>
      <p:pic>
        <p:nvPicPr>
          <p:cNvPr id="44035"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433388" y="2262188"/>
            <a:ext cx="11298238" cy="3795713"/>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charset="-122"/>
                <a:ea typeface="微软雅黑" panose="020B0503020204020204" charset="-122"/>
                <a:cs typeface="+mn-cs"/>
                <a:sym typeface="+mn-ea"/>
              </a:rPr>
              <a:t>企业法人和事业单位法人派驻各地的派出机构（办事处、联络处、办公室、销售部、售后服务部等），按照以下情况处理：</a:t>
            </a:r>
            <a:endParaRPr lang="zh-CN" altLang="en-US" sz="2800" noProof="1" dirty="0" smtClean="0">
              <a:solidFill>
                <a:srgbClr val="336699"/>
              </a:solidFill>
              <a:latin typeface="微软雅黑" panose="020B0503020204020204" charset="-122"/>
              <a:ea typeface="微软雅黑" panose="020B0503020204020204" charset="-122"/>
              <a:cs typeface="+mn-cs"/>
              <a:sym typeface="+mn-ea"/>
            </a:endParaRPr>
          </a:p>
          <a:p>
            <a:pPr marL="36195" marR="0" defTabSz="914400">
              <a:spcBef>
                <a:spcPct val="20000"/>
              </a:spcBef>
              <a:buClrTx/>
              <a:buSzPct val="85000"/>
              <a:buFont typeface="Wingdings" panose="05000000000000000000" charset="0"/>
              <a:defRPr/>
            </a:pPr>
            <a:r>
              <a:rPr lang="zh-CN" altLang="en-US" sz="2800" noProof="1" dirty="0" smtClean="0">
                <a:solidFill>
                  <a:srgbClr val="336699"/>
                </a:solidFill>
                <a:latin typeface="微软雅黑" panose="020B0503020204020204" charset="-122"/>
                <a:ea typeface="微软雅黑" panose="020B0503020204020204" charset="-122"/>
                <a:cs typeface="+mn-cs"/>
                <a:sym typeface="+mn-ea"/>
              </a:rPr>
              <a:t>（1）对外从事经营活动的派出机构（如销售部、售后服务部等），在市场主体登记机关登记注册并具有法人资格的，作为法人单位，符合产业活动单位条件的，作为产业活动单位；否则，不单独作为普查对象。</a:t>
            </a:r>
            <a:endParaRPr lang="zh-CN" altLang="en-US" sz="2800" noProof="1" dirty="0" smtClean="0">
              <a:solidFill>
                <a:srgbClr val="336699"/>
              </a:solidFill>
              <a:latin typeface="微软雅黑" panose="020B0503020204020204" charset="-122"/>
              <a:ea typeface="微软雅黑" panose="020B0503020204020204" charset="-122"/>
              <a:cs typeface="+mn-cs"/>
              <a:sym typeface="+mn-ea"/>
            </a:endParaRPr>
          </a:p>
          <a:p>
            <a:pPr marL="36195" marR="0" defTabSz="914400">
              <a:spcBef>
                <a:spcPct val="20000"/>
              </a:spcBef>
              <a:buClrTx/>
              <a:buSzPct val="85000"/>
              <a:buFont typeface="Wingdings" panose="05000000000000000000" charset="0"/>
              <a:defRPr/>
            </a:pPr>
            <a:r>
              <a:rPr lang="zh-CN" altLang="en-US" sz="2800" noProof="1" dirty="0" smtClean="0">
                <a:solidFill>
                  <a:srgbClr val="336699"/>
                </a:solidFill>
                <a:latin typeface="微软雅黑" panose="020B0503020204020204" charset="-122"/>
                <a:ea typeface="微软雅黑" panose="020B0503020204020204" charset="-122"/>
                <a:cs typeface="+mn-cs"/>
                <a:sym typeface="+mn-ea"/>
              </a:rPr>
              <a:t>（2）未领取相关证照、不直接从事经营活动的派出机构（如办事处、联络处、办公室等），不单独作为普查对象。</a:t>
            </a:r>
            <a:endParaRPr lang="zh-CN" altLang="en-US" sz="2800" noProof="1" dirty="0" smtClean="0">
              <a:solidFill>
                <a:srgbClr val="336699"/>
              </a:solidFill>
              <a:latin typeface="微软雅黑" panose="020B0503020204020204" charset="-122"/>
              <a:ea typeface="微软雅黑" panose="020B0503020204020204" charset="-122"/>
              <a:cs typeface="+mn-cs"/>
              <a:sym typeface="+mn-ea"/>
            </a:endParaRPr>
          </a:p>
          <a:p>
            <a:pPr marL="36195" marR="0" defTabSz="914400">
              <a:spcBef>
                <a:spcPct val="20000"/>
              </a:spcBef>
              <a:buClrTx/>
              <a:buSzTx/>
              <a:buFontTx/>
              <a:buNone/>
              <a:defRPr/>
            </a:pPr>
            <a:endParaRPr lang="zh-CN" altLang="en-US" sz="2800" noProof="1" dirty="0" smtClean="0">
              <a:solidFill>
                <a:srgbClr val="336699"/>
              </a:solidFill>
              <a:latin typeface="微软雅黑" panose="020B0503020204020204" charset="-122"/>
              <a:ea typeface="微软雅黑" panose="020B0503020204020204" charset="-122"/>
              <a:sym typeface="+mn-ea"/>
            </a:endParaRPr>
          </a:p>
        </p:txBody>
      </p:sp>
      <p:pic>
        <p:nvPicPr>
          <p:cNvPr id="44038" name="图片 6" descr="五经普LOGO透明底（长）"/>
          <p:cNvPicPr>
            <a:picLocks noChangeAspect="true"/>
          </p:cNvPicPr>
          <p:nvPr/>
        </p:nvPicPr>
        <p:blipFill>
          <a:blip r:embed="rId2"/>
          <a:stretch>
            <a:fillRect/>
          </a:stretch>
        </p:blipFill>
        <p:spPr>
          <a:xfrm>
            <a:off x="-76200" y="-225425"/>
            <a:ext cx="3695700" cy="1155700"/>
          </a:xfrm>
          <a:prstGeom prst="rect">
            <a:avLst/>
          </a:prstGeom>
          <a:noFill/>
          <a:ln w="9525">
            <a:noFill/>
          </a:ln>
        </p:spPr>
      </p:pic>
      <p:cxnSp>
        <p:nvCxnSpPr>
          <p:cNvPr id="8" name="直接连接符 7"/>
          <p:cNvCxnSpPr/>
          <p:nvPr/>
        </p:nvCxnSpPr>
        <p:spPr>
          <a:xfrm>
            <a:off x="0" y="681038"/>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312261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5058" name="文本框 16"/>
          <p:cNvSpPr txBox="true"/>
          <p:nvPr/>
        </p:nvSpPr>
        <p:spPr>
          <a:xfrm>
            <a:off x="817563" y="1404938"/>
            <a:ext cx="2938462"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charset="-122"/>
              </a:rPr>
              <a:t>派出机构的处理办法</a:t>
            </a:r>
            <a:endParaRPr lang="zh-CN" altLang="en-US" sz="2400" b="1" dirty="0">
              <a:solidFill>
                <a:schemeClr val="bg1"/>
              </a:solidFill>
              <a:latin typeface="Arial" panose="02080604020202020204" pitchFamily="34" charset="0"/>
              <a:ea typeface="微软雅黑" panose="020B0503020204020204" charset="-122"/>
            </a:endParaRPr>
          </a:p>
        </p:txBody>
      </p:sp>
      <p:pic>
        <p:nvPicPr>
          <p:cNvPr id="4505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501650" y="2262188"/>
            <a:ext cx="11269663" cy="4745038"/>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charset="-122"/>
                <a:ea typeface="微软雅黑" panose="020B0503020204020204" charset="-122"/>
                <a:cs typeface="+mn-cs"/>
                <a:sym typeface="+mn-ea"/>
              </a:rPr>
              <a:t>机关法人的派出机构，按照以下情况处理：</a:t>
            </a:r>
            <a:endParaRPr lang="zh-CN" altLang="en-US" sz="2800" noProof="1" dirty="0" smtClean="0">
              <a:solidFill>
                <a:srgbClr val="336699"/>
              </a:solidFill>
              <a:latin typeface="微软雅黑" panose="020B0503020204020204" charset="-122"/>
              <a:ea typeface="微软雅黑" panose="020B0503020204020204" charset="-122"/>
              <a:cs typeface="+mn-cs"/>
              <a:sym typeface="+mn-ea"/>
            </a:endParaRPr>
          </a:p>
          <a:p>
            <a:pPr marL="36195" marR="0" defTabSz="914400">
              <a:spcBef>
                <a:spcPct val="20000"/>
              </a:spcBef>
              <a:buClrTx/>
              <a:buSzPct val="85000"/>
              <a:buFont typeface="Wingdings" panose="05000000000000000000" charset="0"/>
              <a:defRPr/>
            </a:pPr>
            <a:r>
              <a:rPr lang="zh-CN" altLang="en-US" sz="2800" noProof="1" dirty="0" smtClean="0">
                <a:solidFill>
                  <a:srgbClr val="336699"/>
                </a:solidFill>
                <a:latin typeface="微软雅黑" panose="020B0503020204020204" charset="-122"/>
                <a:ea typeface="微软雅黑" panose="020B0503020204020204" charset="-122"/>
                <a:cs typeface="+mn-cs"/>
                <a:sym typeface="+mn-ea"/>
              </a:rPr>
              <a:t>（1）机关法人驻外地的办事处和在乡（镇）设立的派出机构（如法庭、检察分院、公安派出所、财税所、市场监管所、自然资源管理所等），在相关部门登记注册并具有法人资格的，作为法人单位；能进行财务独立核算的，作为产业活动单位；否则不单独作为普查对象；</a:t>
            </a:r>
            <a:endParaRPr lang="zh-CN" altLang="en-US" sz="2800" noProof="1" dirty="0" smtClean="0">
              <a:solidFill>
                <a:srgbClr val="336699"/>
              </a:solidFill>
              <a:latin typeface="微软雅黑" panose="020B0503020204020204" charset="-122"/>
              <a:ea typeface="微软雅黑" panose="020B0503020204020204" charset="-122"/>
              <a:cs typeface="+mn-cs"/>
              <a:sym typeface="+mn-ea"/>
            </a:endParaRPr>
          </a:p>
          <a:p>
            <a:pPr marL="36195" marR="0" defTabSz="914400">
              <a:spcBef>
                <a:spcPct val="20000"/>
              </a:spcBef>
              <a:buClrTx/>
              <a:buSzPct val="85000"/>
              <a:buFont typeface="Wingdings" panose="05000000000000000000" charset="0"/>
              <a:defRPr/>
            </a:pPr>
            <a:r>
              <a:rPr lang="zh-CN" altLang="en-US" sz="2800" noProof="1" dirty="0" smtClean="0">
                <a:solidFill>
                  <a:srgbClr val="336699"/>
                </a:solidFill>
                <a:latin typeface="微软雅黑" panose="020B0503020204020204" charset="-122"/>
                <a:ea typeface="微软雅黑" panose="020B0503020204020204" charset="-122"/>
                <a:cs typeface="+mn-cs"/>
                <a:sym typeface="+mn-ea"/>
              </a:rPr>
              <a:t>（2）城镇街道办事处视同法人单位；</a:t>
            </a:r>
            <a:endParaRPr lang="zh-CN" altLang="en-US" sz="2800" noProof="1" dirty="0" smtClean="0">
              <a:solidFill>
                <a:srgbClr val="336699"/>
              </a:solidFill>
              <a:latin typeface="微软雅黑" panose="020B0503020204020204" charset="-122"/>
              <a:ea typeface="微软雅黑" panose="020B0503020204020204" charset="-122"/>
              <a:cs typeface="+mn-cs"/>
              <a:sym typeface="+mn-ea"/>
            </a:endParaRPr>
          </a:p>
          <a:p>
            <a:pPr marL="36195" marR="0" defTabSz="914400">
              <a:spcBef>
                <a:spcPct val="20000"/>
              </a:spcBef>
              <a:buClrTx/>
              <a:buSzPct val="85000"/>
              <a:buFont typeface="Wingdings" panose="05000000000000000000" charset="0"/>
              <a:defRPr/>
            </a:pPr>
            <a:r>
              <a:rPr lang="zh-CN" altLang="en-US" sz="2800" noProof="1" dirty="0" smtClean="0">
                <a:solidFill>
                  <a:srgbClr val="336699"/>
                </a:solidFill>
                <a:latin typeface="微软雅黑" panose="020B0503020204020204" charset="-122"/>
                <a:ea typeface="微软雅黑" panose="020B0503020204020204" charset="-122"/>
                <a:cs typeface="+mn-cs"/>
                <a:sym typeface="+mn-ea"/>
              </a:rPr>
              <a:t>（3）机关法人驻外地的办事处开办的经营性机构（宾馆、招待所、培训中心等），在市场主体登记机关登记注册并具有法人资格的，作为法人单位的，否则作为产业活动单位。</a:t>
            </a:r>
            <a:endParaRPr lang="zh-CN" altLang="en-US" sz="2800" noProof="1" dirty="0" smtClean="0">
              <a:solidFill>
                <a:srgbClr val="336699"/>
              </a:solidFill>
              <a:latin typeface="微软雅黑" panose="020B0503020204020204" charset="-122"/>
              <a:ea typeface="微软雅黑" panose="020B0503020204020204" charset="-122"/>
              <a:cs typeface="+mn-cs"/>
              <a:sym typeface="+mn-ea"/>
            </a:endParaRPr>
          </a:p>
          <a:p>
            <a:pPr marL="36195" marR="0" defTabSz="914400">
              <a:spcBef>
                <a:spcPct val="20000"/>
              </a:spcBef>
              <a:buClrTx/>
              <a:buSzTx/>
              <a:buFontTx/>
              <a:buNone/>
              <a:defRPr/>
            </a:pPr>
            <a:endParaRPr lang="zh-CN" altLang="en-US" sz="2800" noProof="1" dirty="0" smtClean="0">
              <a:solidFill>
                <a:srgbClr val="336699"/>
              </a:solidFill>
              <a:latin typeface="微软雅黑" panose="020B0503020204020204" charset="-122"/>
              <a:ea typeface="微软雅黑" panose="020B0503020204020204" charset="-122"/>
              <a:sym typeface="+mn-ea"/>
            </a:endParaRPr>
          </a:p>
        </p:txBody>
      </p:sp>
      <p:pic>
        <p:nvPicPr>
          <p:cNvPr id="45062" name="图片 6" descr="五经普LOGO透明底（长）"/>
          <p:cNvPicPr>
            <a:picLocks noChangeAspect="true"/>
          </p:cNvPicPr>
          <p:nvPr/>
        </p:nvPicPr>
        <p:blipFill>
          <a:blip r:embed="rId2"/>
          <a:stretch>
            <a:fillRect/>
          </a:stretch>
        </p:blipFill>
        <p:spPr>
          <a:xfrm>
            <a:off x="-76200" y="-225425"/>
            <a:ext cx="3695700" cy="1155700"/>
          </a:xfrm>
          <a:prstGeom prst="rect">
            <a:avLst/>
          </a:prstGeom>
          <a:noFill/>
          <a:ln w="9525">
            <a:noFill/>
          </a:ln>
        </p:spPr>
      </p:pic>
      <p:cxnSp>
        <p:nvCxnSpPr>
          <p:cNvPr id="8" name="直接连接符 7"/>
          <p:cNvCxnSpPr/>
          <p:nvPr/>
        </p:nvCxnSpPr>
        <p:spPr>
          <a:xfrm>
            <a:off x="0" y="681038"/>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文本框 2"/>
          <p:cNvSpPr txBox="true"/>
          <p:nvPr/>
        </p:nvSpPr>
        <p:spPr>
          <a:xfrm>
            <a:off x="3040063" y="2216150"/>
            <a:ext cx="5708650" cy="1198563"/>
          </a:xfrm>
          <a:prstGeom prst="rect">
            <a:avLst/>
          </a:prstGeom>
          <a:noFill/>
          <a:ln w="9525">
            <a:noFill/>
          </a:ln>
        </p:spPr>
        <p:txBody>
          <a:bodyPr wrap="square" anchor="t" anchorCtr="false">
            <a:spAutoFit/>
          </a:bodyPr>
          <a:p>
            <a:pPr algn="ctr">
              <a:lnSpc>
                <a:spcPct val="150000"/>
              </a:lnSpc>
            </a:pPr>
            <a:r>
              <a:rPr lang="zh-CN" altLang="en-US" sz="4800" dirty="0">
                <a:solidFill>
                  <a:srgbClr val="4B649F"/>
                </a:solidFill>
                <a:latin typeface="Arial" panose="02080604020202020204" pitchFamily="34" charset="0"/>
                <a:ea typeface="微软雅黑" panose="020B0503020204020204" charset="-122"/>
              </a:rPr>
              <a:t>第一部分</a:t>
            </a:r>
            <a:endParaRPr lang="zh-CN" altLang="en-US" sz="4800" dirty="0">
              <a:solidFill>
                <a:srgbClr val="4B649F"/>
              </a:solidFill>
              <a:latin typeface="Arial" panose="02080604020202020204" pitchFamily="34" charset="0"/>
              <a:ea typeface="微软雅黑" panose="020B0503020204020204" charset="-122"/>
            </a:endParaRPr>
          </a:p>
        </p:txBody>
      </p:sp>
      <p:pic>
        <p:nvPicPr>
          <p:cNvPr id="14338"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14339" name="图片 10"/>
          <p:cNvPicPr>
            <a:picLocks noChangeAspect="true"/>
          </p:cNvPicPr>
          <p:nvPr/>
        </p:nvPicPr>
        <p:blipFill>
          <a:blip r:embed="rId2"/>
          <a:stretch>
            <a:fillRect/>
          </a:stretch>
        </p:blipFill>
        <p:spPr>
          <a:xfrm>
            <a:off x="7678738" y="0"/>
            <a:ext cx="6002337" cy="1689100"/>
          </a:xfrm>
          <a:prstGeom prst="rect">
            <a:avLst/>
          </a:prstGeom>
          <a:noFill/>
          <a:ln w="9525">
            <a:noFill/>
          </a:ln>
        </p:spPr>
      </p:pic>
      <p:sp>
        <p:nvSpPr>
          <p:cNvPr id="14340" name="文本框 2"/>
          <p:cNvSpPr txBox="true"/>
          <p:nvPr/>
        </p:nvSpPr>
        <p:spPr>
          <a:xfrm>
            <a:off x="2162175" y="3635375"/>
            <a:ext cx="8609013" cy="828675"/>
          </a:xfrm>
          <a:prstGeom prst="rect">
            <a:avLst/>
          </a:prstGeom>
          <a:noFill/>
          <a:ln w="9525">
            <a:noFill/>
          </a:ln>
        </p:spPr>
        <p:txBody>
          <a:bodyPr wrap="square" anchor="t" anchorCtr="false">
            <a:spAutoFit/>
          </a:bodyPr>
          <a:p>
            <a:pPr algn="ctr"/>
            <a:r>
              <a:rPr lang="zh-CN" altLang="en-US" sz="4800" dirty="0">
                <a:solidFill>
                  <a:srgbClr val="336699"/>
                </a:solidFill>
                <a:latin typeface="微软雅黑" panose="020B0503020204020204" charset="-122"/>
                <a:ea typeface="微软雅黑" panose="020B0503020204020204" charset="-122"/>
                <a:sym typeface="微软雅黑" panose="020B0503020204020204" charset="-122"/>
              </a:rPr>
              <a:t>单位划分在单位清查中的作用</a:t>
            </a:r>
            <a:endParaRPr lang="zh-CN" altLang="en-US" sz="4800" b="1" dirty="0">
              <a:solidFill>
                <a:srgbClr val="336699"/>
              </a:solidFill>
              <a:latin typeface="微软雅黑" panose="020B0503020204020204" charset="-122"/>
              <a:ea typeface="微软雅黑" panose="020B0503020204020204" charset="-122"/>
              <a:sym typeface="微软雅黑" panose="020B0503020204020204" charset="-122"/>
            </a:endParaRPr>
          </a:p>
        </p:txBody>
      </p:sp>
      <p:pic>
        <p:nvPicPr>
          <p:cNvPr id="14341" name="图片 6" descr="五经普LOGO透明底（长）"/>
          <p:cNvPicPr>
            <a:picLocks noChangeAspect="true"/>
          </p:cNvPicPr>
          <p:nvPr/>
        </p:nvPicPr>
        <p:blipFill>
          <a:blip r:embed="rId3"/>
          <a:stretch>
            <a:fillRect/>
          </a:stretch>
        </p:blipFill>
        <p:spPr>
          <a:xfrm>
            <a:off x="-76200" y="-225425"/>
            <a:ext cx="3695700" cy="1155700"/>
          </a:xfrm>
          <a:prstGeom prst="rect">
            <a:avLst/>
          </a:prstGeom>
          <a:noFill/>
          <a:ln w="9525">
            <a:noFill/>
          </a:ln>
        </p:spPr>
      </p:pic>
      <p:cxnSp>
        <p:nvCxnSpPr>
          <p:cNvPr id="8" name="直接连接符 7"/>
          <p:cNvCxnSpPr/>
          <p:nvPr/>
        </p:nvCxnSpPr>
        <p:spPr>
          <a:xfrm>
            <a:off x="635" y="681038"/>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488" y="1289050"/>
            <a:ext cx="312261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6082" name="文本框 16"/>
          <p:cNvSpPr txBox="true"/>
          <p:nvPr/>
        </p:nvSpPr>
        <p:spPr>
          <a:xfrm>
            <a:off x="817563" y="1404938"/>
            <a:ext cx="2938462"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charset="-122"/>
              </a:rPr>
              <a:t>派出机构的处理办法</a:t>
            </a:r>
            <a:endParaRPr lang="zh-CN" altLang="en-US" sz="2400" b="1" dirty="0">
              <a:solidFill>
                <a:schemeClr val="bg1"/>
              </a:solidFill>
              <a:latin typeface="Arial" panose="02080604020202020204" pitchFamily="34" charset="0"/>
              <a:ea typeface="微软雅黑" panose="020B0503020204020204" charset="-122"/>
            </a:endParaRPr>
          </a:p>
        </p:txBody>
      </p:sp>
      <p:pic>
        <p:nvPicPr>
          <p:cNvPr id="46083"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273175" y="2262188"/>
            <a:ext cx="9999663" cy="276225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charset="-122"/>
                <a:ea typeface="微软雅黑" panose="020B0503020204020204" charset="-122"/>
                <a:cs typeface="+mn-cs"/>
                <a:sym typeface="+mn-ea"/>
              </a:rPr>
              <a:t>境外单位和港澳台单位在境内设置的办事处、代表处等机构，符合产业活动单位规定的，作为产业活动单位，其归属法人单位单位名称据实填写，归属法人单位统一社会信用代码填报为18个“0”，归属法人单位行政区划填报为6个“0”；否则不单独作为普查对象。</a:t>
            </a:r>
            <a:endParaRPr lang="zh-CN" altLang="en-US" sz="2800" noProof="1" dirty="0" smtClean="0">
              <a:solidFill>
                <a:srgbClr val="336699"/>
              </a:solidFill>
              <a:latin typeface="微软雅黑" panose="020B0503020204020204" charset="-122"/>
              <a:ea typeface="微软雅黑" panose="020B0503020204020204" charset="-122"/>
              <a:cs typeface="+mn-cs"/>
              <a:sym typeface="+mn-ea"/>
            </a:endParaRPr>
          </a:p>
          <a:p>
            <a:pPr marL="36195" marR="0" defTabSz="914400">
              <a:spcBef>
                <a:spcPct val="20000"/>
              </a:spcBef>
              <a:buClrTx/>
              <a:buSzTx/>
              <a:buFontTx/>
              <a:buNone/>
              <a:defRPr/>
            </a:pPr>
            <a:endParaRPr lang="zh-CN" altLang="en-US" sz="2800" noProof="1" dirty="0" smtClean="0">
              <a:solidFill>
                <a:srgbClr val="336699"/>
              </a:solidFill>
              <a:latin typeface="微软雅黑" panose="020B0503020204020204" charset="-122"/>
              <a:ea typeface="微软雅黑" panose="020B0503020204020204" charset="-122"/>
              <a:sym typeface="+mn-ea"/>
            </a:endParaRPr>
          </a:p>
        </p:txBody>
      </p:sp>
      <p:pic>
        <p:nvPicPr>
          <p:cNvPr id="46086" name="图片 6" descr="五经普LOGO透明底（长）"/>
          <p:cNvPicPr>
            <a:picLocks noChangeAspect="true"/>
          </p:cNvPicPr>
          <p:nvPr/>
        </p:nvPicPr>
        <p:blipFill>
          <a:blip r:embed="rId2"/>
          <a:stretch>
            <a:fillRect/>
          </a:stretch>
        </p:blipFill>
        <p:spPr>
          <a:xfrm>
            <a:off x="-76200" y="-225425"/>
            <a:ext cx="3695700" cy="1155700"/>
          </a:xfrm>
          <a:prstGeom prst="rect">
            <a:avLst/>
          </a:prstGeom>
          <a:noFill/>
          <a:ln w="9525">
            <a:noFill/>
          </a:ln>
        </p:spPr>
      </p:pic>
      <p:cxnSp>
        <p:nvCxnSpPr>
          <p:cNvPr id="8" name="直接连接符 7"/>
          <p:cNvCxnSpPr/>
          <p:nvPr/>
        </p:nvCxnSpPr>
        <p:spPr>
          <a:xfrm>
            <a:off x="0" y="681038"/>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文本框 16"/>
          <p:cNvSpPr txBox="true"/>
          <p:nvPr/>
        </p:nvSpPr>
        <p:spPr>
          <a:xfrm>
            <a:off x="930275" y="1404938"/>
            <a:ext cx="2030413" cy="461962"/>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charset="-122"/>
              </a:rPr>
              <a:t>这里添加标题</a:t>
            </a:r>
            <a:endParaRPr lang="zh-CN" altLang="en-US" sz="2400" b="1" dirty="0">
              <a:solidFill>
                <a:schemeClr val="bg1"/>
              </a:solidFill>
              <a:latin typeface="Arial" panose="02080604020202020204" pitchFamily="34" charset="0"/>
              <a:ea typeface="微软雅黑" panose="020B0503020204020204" charset="-122"/>
            </a:endParaRPr>
          </a:p>
        </p:txBody>
      </p:sp>
      <p:pic>
        <p:nvPicPr>
          <p:cNvPr id="47106"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057275" y="1981200"/>
            <a:ext cx="9647238" cy="319405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charset="-122"/>
                <a:ea typeface="微软雅黑" panose="020B0503020204020204" charset="-122"/>
                <a:cs typeface="+mn-cs"/>
                <a:sym typeface="+mn-ea"/>
              </a:rPr>
              <a:t>住宿业单位（宾馆、饭店）的内设机构，如从事餐饮、娱乐、健身、洗浴、商务服务等活动，符合产业活动单位条件的，作为住宿业单位的产业活动单位，否则不单独作为普查对象。住宿业单位（宾馆、饭店）将内设机构承包或者出租给外单位（含个人），从事餐饮、娱乐、健身、洗浴、商务服务等活动，按照证照确定单位类型。</a:t>
            </a:r>
            <a:endParaRPr lang="zh-CN" altLang="en-US" sz="2800" noProof="1" dirty="0" smtClean="0">
              <a:solidFill>
                <a:srgbClr val="336699"/>
              </a:solidFill>
              <a:latin typeface="微软雅黑" panose="020B0503020204020204" charset="-122"/>
              <a:ea typeface="微软雅黑" panose="020B0503020204020204" charset="-122"/>
              <a:cs typeface="+mn-cs"/>
              <a:sym typeface="+mn-ea"/>
            </a:endParaRPr>
          </a:p>
          <a:p>
            <a:pPr marL="36195" marR="0" defTabSz="914400">
              <a:spcBef>
                <a:spcPct val="20000"/>
              </a:spcBef>
              <a:buClrTx/>
              <a:buSzTx/>
              <a:buFontTx/>
              <a:buNone/>
              <a:defRPr/>
            </a:pPr>
            <a:endParaRPr lang="zh-CN" altLang="en-US" sz="2800" noProof="1" dirty="0" smtClean="0">
              <a:solidFill>
                <a:srgbClr val="336699"/>
              </a:solidFill>
              <a:latin typeface="微软雅黑" panose="020B0503020204020204" charset="-122"/>
              <a:ea typeface="微软雅黑" panose="020B0503020204020204" charset="-122"/>
              <a:sym typeface="+mn-ea"/>
            </a:endParaRPr>
          </a:p>
        </p:txBody>
      </p:sp>
      <p:sp>
        <p:nvSpPr>
          <p:cNvPr id="47109" name="文本框 16"/>
          <p:cNvSpPr txBox="true"/>
          <p:nvPr/>
        </p:nvSpPr>
        <p:spPr>
          <a:xfrm>
            <a:off x="1057275" y="1531938"/>
            <a:ext cx="2030413" cy="461962"/>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charset="-122"/>
              </a:rPr>
              <a:t>这里添加标题</a:t>
            </a:r>
            <a:endParaRPr lang="zh-CN" altLang="en-US" sz="2400" b="1" dirty="0">
              <a:solidFill>
                <a:schemeClr val="bg1"/>
              </a:solidFill>
              <a:latin typeface="Arial" panose="02080604020202020204" pitchFamily="34" charset="0"/>
              <a:ea typeface="微软雅黑" panose="020B0503020204020204" charset="-122"/>
            </a:endParaRPr>
          </a:p>
        </p:txBody>
      </p:sp>
      <p:sp>
        <p:nvSpPr>
          <p:cNvPr id="47110" name="文本框 16"/>
          <p:cNvSpPr txBox="true"/>
          <p:nvPr/>
        </p:nvSpPr>
        <p:spPr>
          <a:xfrm>
            <a:off x="1184275" y="1658938"/>
            <a:ext cx="2030413" cy="461962"/>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charset="-122"/>
              </a:rPr>
              <a:t>这里添加标题</a:t>
            </a:r>
            <a:endParaRPr lang="zh-CN" altLang="en-US" sz="2400" b="1" dirty="0">
              <a:solidFill>
                <a:schemeClr val="bg1"/>
              </a:solidFill>
              <a:latin typeface="Arial" panose="02080604020202020204" pitchFamily="34" charset="0"/>
              <a:ea typeface="微软雅黑" panose="020B0503020204020204" charset="-122"/>
            </a:endParaRPr>
          </a:p>
        </p:txBody>
      </p:sp>
      <p:sp>
        <p:nvSpPr>
          <p:cNvPr id="4" name="圆角矩形 3"/>
          <p:cNvSpPr/>
          <p:nvPr/>
        </p:nvSpPr>
        <p:spPr>
          <a:xfrm>
            <a:off x="725488" y="1109663"/>
            <a:ext cx="312261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7112" name="文本框 16"/>
          <p:cNvSpPr txBox="true"/>
          <p:nvPr/>
        </p:nvSpPr>
        <p:spPr>
          <a:xfrm>
            <a:off x="817563" y="1225550"/>
            <a:ext cx="2938462"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charset="-122"/>
              </a:rPr>
              <a:t>内设机构的处理办法</a:t>
            </a:r>
            <a:endParaRPr lang="zh-CN" altLang="en-US" sz="2400" b="1" dirty="0">
              <a:solidFill>
                <a:schemeClr val="bg1"/>
              </a:solidFill>
              <a:latin typeface="Arial" panose="02080604020202020204" pitchFamily="34" charset="0"/>
              <a:ea typeface="微软雅黑" panose="020B0503020204020204" charset="-122"/>
            </a:endParaRPr>
          </a:p>
        </p:txBody>
      </p:sp>
      <p:pic>
        <p:nvPicPr>
          <p:cNvPr id="47113" name="图片 6" descr="五经普LOGO透明底（长）"/>
          <p:cNvPicPr>
            <a:picLocks noChangeAspect="true"/>
          </p:cNvPicPr>
          <p:nvPr/>
        </p:nvPicPr>
        <p:blipFill>
          <a:blip r:embed="rId2"/>
          <a:stretch>
            <a:fillRect/>
          </a:stretch>
        </p:blipFill>
        <p:spPr>
          <a:xfrm>
            <a:off x="-76200" y="-225425"/>
            <a:ext cx="3695700" cy="1155700"/>
          </a:xfrm>
          <a:prstGeom prst="rect">
            <a:avLst/>
          </a:prstGeom>
          <a:noFill/>
          <a:ln w="9525">
            <a:noFill/>
          </a:ln>
        </p:spPr>
      </p:pic>
      <p:cxnSp>
        <p:nvCxnSpPr>
          <p:cNvPr id="8" name="直接连接符 7"/>
          <p:cNvCxnSpPr/>
          <p:nvPr/>
        </p:nvCxnSpPr>
        <p:spPr>
          <a:xfrm>
            <a:off x="0" y="700088"/>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文本框 16"/>
          <p:cNvSpPr txBox="true"/>
          <p:nvPr/>
        </p:nvSpPr>
        <p:spPr>
          <a:xfrm>
            <a:off x="930275" y="1404938"/>
            <a:ext cx="2030413" cy="461962"/>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charset="-122"/>
              </a:rPr>
              <a:t>这里添加标题</a:t>
            </a:r>
            <a:endParaRPr lang="zh-CN" altLang="en-US" sz="2400" b="1" dirty="0">
              <a:solidFill>
                <a:schemeClr val="bg1"/>
              </a:solidFill>
              <a:latin typeface="Arial" panose="02080604020202020204" pitchFamily="34" charset="0"/>
              <a:ea typeface="微软雅黑" panose="020B0503020204020204" charset="-122"/>
            </a:endParaRPr>
          </a:p>
        </p:txBody>
      </p:sp>
      <p:pic>
        <p:nvPicPr>
          <p:cNvPr id="48130"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057275" y="1981200"/>
            <a:ext cx="9647238" cy="2332038"/>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charset="-122"/>
                <a:ea typeface="微软雅黑" panose="020B0503020204020204" charset="-122"/>
                <a:cs typeface="+mn-cs"/>
                <a:sym typeface="+mn-ea"/>
              </a:rPr>
              <a:t>企事业单位、机关下属不具备法人单位条件，以为本单位提供住宿、餐饮、卫生、洗浴、托儿所、运输、建筑、农业（农场、牧场）等服务为主的机构，符合产业活动单位条件的，作为产业活动单位；否则不单独作为普查对象。</a:t>
            </a:r>
            <a:endParaRPr lang="zh-CN" altLang="en-US" sz="2800" noProof="1" dirty="0" smtClean="0">
              <a:solidFill>
                <a:srgbClr val="336699"/>
              </a:solidFill>
              <a:latin typeface="微软雅黑" panose="020B0503020204020204" charset="-122"/>
              <a:ea typeface="微软雅黑" panose="020B0503020204020204" charset="-122"/>
              <a:cs typeface="+mn-cs"/>
              <a:sym typeface="+mn-ea"/>
            </a:endParaRPr>
          </a:p>
          <a:p>
            <a:pPr marL="36195" marR="0" defTabSz="914400">
              <a:spcBef>
                <a:spcPct val="20000"/>
              </a:spcBef>
              <a:buClrTx/>
              <a:buSzTx/>
              <a:buFontTx/>
              <a:buNone/>
              <a:defRPr/>
            </a:pPr>
            <a:endParaRPr lang="zh-CN" altLang="en-US" sz="2800" noProof="1" dirty="0" smtClean="0">
              <a:solidFill>
                <a:srgbClr val="336699"/>
              </a:solidFill>
              <a:latin typeface="微软雅黑" panose="020B0503020204020204" charset="-122"/>
              <a:ea typeface="微软雅黑" panose="020B0503020204020204" charset="-122"/>
              <a:sym typeface="+mn-ea"/>
            </a:endParaRPr>
          </a:p>
        </p:txBody>
      </p:sp>
      <p:sp>
        <p:nvSpPr>
          <p:cNvPr id="48133" name="文本框 16"/>
          <p:cNvSpPr txBox="true"/>
          <p:nvPr/>
        </p:nvSpPr>
        <p:spPr>
          <a:xfrm>
            <a:off x="1057275" y="1531938"/>
            <a:ext cx="2030413" cy="461962"/>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charset="-122"/>
              </a:rPr>
              <a:t>这里添加标题</a:t>
            </a:r>
            <a:endParaRPr lang="zh-CN" altLang="en-US" sz="2400" b="1" dirty="0">
              <a:solidFill>
                <a:schemeClr val="bg1"/>
              </a:solidFill>
              <a:latin typeface="Arial" panose="02080604020202020204" pitchFamily="34" charset="0"/>
              <a:ea typeface="微软雅黑" panose="020B0503020204020204" charset="-122"/>
            </a:endParaRPr>
          </a:p>
        </p:txBody>
      </p:sp>
      <p:sp>
        <p:nvSpPr>
          <p:cNvPr id="48134" name="文本框 16"/>
          <p:cNvSpPr txBox="true"/>
          <p:nvPr/>
        </p:nvSpPr>
        <p:spPr>
          <a:xfrm>
            <a:off x="1184275" y="1658938"/>
            <a:ext cx="2030413" cy="461962"/>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charset="-122"/>
              </a:rPr>
              <a:t>这里添加标题</a:t>
            </a:r>
            <a:endParaRPr lang="zh-CN" altLang="en-US" sz="2400" b="1" dirty="0">
              <a:solidFill>
                <a:schemeClr val="bg1"/>
              </a:solidFill>
              <a:latin typeface="Arial" panose="02080604020202020204" pitchFamily="34" charset="0"/>
              <a:ea typeface="微软雅黑" panose="020B0503020204020204" charset="-122"/>
            </a:endParaRPr>
          </a:p>
        </p:txBody>
      </p:sp>
      <p:sp>
        <p:nvSpPr>
          <p:cNvPr id="4" name="圆角矩形 3"/>
          <p:cNvSpPr/>
          <p:nvPr/>
        </p:nvSpPr>
        <p:spPr>
          <a:xfrm>
            <a:off x="725488" y="1109663"/>
            <a:ext cx="312261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8136" name="文本框 16"/>
          <p:cNvSpPr txBox="true"/>
          <p:nvPr/>
        </p:nvSpPr>
        <p:spPr>
          <a:xfrm>
            <a:off x="817563" y="1225550"/>
            <a:ext cx="2938462"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charset="-122"/>
              </a:rPr>
              <a:t>内设机构的处理办法</a:t>
            </a:r>
            <a:endParaRPr lang="zh-CN" altLang="en-US" sz="2400" b="1" dirty="0">
              <a:solidFill>
                <a:schemeClr val="bg1"/>
              </a:solidFill>
              <a:latin typeface="Arial" panose="02080604020202020204" pitchFamily="34" charset="0"/>
              <a:ea typeface="微软雅黑" panose="020B0503020204020204" charset="-122"/>
            </a:endParaRPr>
          </a:p>
        </p:txBody>
      </p:sp>
      <p:pic>
        <p:nvPicPr>
          <p:cNvPr id="48137" name="图片 6" descr="五经普LOGO透明底（长）"/>
          <p:cNvPicPr>
            <a:picLocks noChangeAspect="true"/>
          </p:cNvPicPr>
          <p:nvPr/>
        </p:nvPicPr>
        <p:blipFill>
          <a:blip r:embed="rId2"/>
          <a:stretch>
            <a:fillRect/>
          </a:stretch>
        </p:blipFill>
        <p:spPr>
          <a:xfrm>
            <a:off x="-76200" y="-225425"/>
            <a:ext cx="3695700" cy="1155700"/>
          </a:xfrm>
          <a:prstGeom prst="rect">
            <a:avLst/>
          </a:prstGeom>
          <a:noFill/>
          <a:ln w="9525">
            <a:noFill/>
          </a:ln>
        </p:spPr>
      </p:pic>
      <p:cxnSp>
        <p:nvCxnSpPr>
          <p:cNvPr id="8" name="直接连接符 7"/>
          <p:cNvCxnSpPr/>
          <p:nvPr/>
        </p:nvCxnSpPr>
        <p:spPr>
          <a:xfrm>
            <a:off x="0" y="681038"/>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文本框 16"/>
          <p:cNvSpPr txBox="true"/>
          <p:nvPr/>
        </p:nvSpPr>
        <p:spPr>
          <a:xfrm>
            <a:off x="930275" y="1404938"/>
            <a:ext cx="2030413" cy="461962"/>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charset="-122"/>
              </a:rPr>
              <a:t>这里添加标题</a:t>
            </a:r>
            <a:endParaRPr lang="zh-CN" altLang="en-US" sz="2400" b="1" dirty="0">
              <a:solidFill>
                <a:schemeClr val="bg1"/>
              </a:solidFill>
              <a:latin typeface="Arial" panose="02080604020202020204" pitchFamily="34" charset="0"/>
              <a:ea typeface="微软雅黑" panose="020B0503020204020204" charset="-122"/>
            </a:endParaRPr>
          </a:p>
        </p:txBody>
      </p:sp>
      <p:pic>
        <p:nvPicPr>
          <p:cNvPr id="49154"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422275" y="1658938"/>
            <a:ext cx="11493500" cy="5605463"/>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charset="-122"/>
                <a:ea typeface="微软雅黑" panose="020B0503020204020204" charset="-122"/>
                <a:cs typeface="+mn-cs"/>
                <a:sym typeface="+mn-ea"/>
              </a:rPr>
              <a:t>购物中心（百货商场、超市、仓储会员店等）内经营单位的划分，按照以下情况处理：</a:t>
            </a:r>
            <a:endParaRPr lang="zh-CN" altLang="en-US" sz="2800" noProof="1" dirty="0" smtClean="0">
              <a:solidFill>
                <a:srgbClr val="336699"/>
              </a:solidFill>
              <a:latin typeface="微软雅黑" panose="020B0503020204020204" charset="-122"/>
              <a:ea typeface="微软雅黑" panose="020B0503020204020204" charset="-122"/>
              <a:cs typeface="+mn-cs"/>
              <a:sym typeface="+mn-ea"/>
            </a:endParaRPr>
          </a:p>
          <a:p>
            <a:pPr marL="36195" marR="0" defTabSz="914400">
              <a:spcBef>
                <a:spcPct val="20000"/>
              </a:spcBef>
              <a:buClrTx/>
              <a:buSzPct val="85000"/>
              <a:buFont typeface="Wingdings" panose="05000000000000000000" charset="0"/>
              <a:defRPr/>
            </a:pPr>
            <a:r>
              <a:rPr lang="zh-CN" altLang="en-US" sz="2800" noProof="1" dirty="0" smtClean="0">
                <a:solidFill>
                  <a:srgbClr val="336699"/>
                </a:solidFill>
                <a:latin typeface="微软雅黑" panose="020B0503020204020204" charset="-122"/>
                <a:ea typeface="微软雅黑" panose="020B0503020204020204" charset="-122"/>
                <a:cs typeface="+mn-cs"/>
                <a:sym typeface="+mn-ea"/>
              </a:rPr>
              <a:t>(1)购物中心自营的商品销售或者餐饮经营活动，符合产业活动单位条件的，作为产业活动单位，否则不单独作为普查对象。</a:t>
            </a:r>
            <a:endParaRPr lang="zh-CN" altLang="en-US" sz="2800" noProof="1" dirty="0" smtClean="0">
              <a:solidFill>
                <a:srgbClr val="336699"/>
              </a:solidFill>
              <a:latin typeface="微软雅黑" panose="020B0503020204020204" charset="-122"/>
              <a:ea typeface="微软雅黑" panose="020B0503020204020204" charset="-122"/>
              <a:cs typeface="+mn-cs"/>
              <a:sym typeface="+mn-ea"/>
            </a:endParaRPr>
          </a:p>
          <a:p>
            <a:pPr marL="36195" marR="0" defTabSz="914400">
              <a:spcBef>
                <a:spcPct val="20000"/>
              </a:spcBef>
              <a:buClrTx/>
              <a:buSzPct val="85000"/>
              <a:buFont typeface="Wingdings" panose="05000000000000000000" charset="0"/>
              <a:defRPr/>
            </a:pPr>
            <a:r>
              <a:rPr lang="zh-CN" altLang="en-US" sz="2800" noProof="1" dirty="0" smtClean="0">
                <a:solidFill>
                  <a:srgbClr val="336699"/>
                </a:solidFill>
                <a:latin typeface="微软雅黑" panose="020B0503020204020204" charset="-122"/>
                <a:ea typeface="微软雅黑" panose="020B0503020204020204" charset="-122"/>
                <a:cs typeface="+mn-cs"/>
                <a:sym typeface="+mn-ea"/>
              </a:rPr>
              <a:t>(2)购物中心对外出租店面或者柜台的活动。由购物中心统一核算收支的出租店面或者柜台，不单独划分单位，其各项指标包含在购物中心法人企业中；不由购物中心统一核算收支，但是已进行登记注册的承租单位，根据证照确定单位类型；不由购物中心统一核算收支，且未进行登记注册的承租单位，符合产业活动单位规定的，作为承租方的产业活动单位，符合个体经营户规定的，作为个体经营户。</a:t>
            </a:r>
            <a:endParaRPr lang="zh-CN" altLang="en-US" sz="2800" noProof="1" dirty="0" smtClean="0">
              <a:solidFill>
                <a:srgbClr val="336699"/>
              </a:solidFill>
              <a:latin typeface="微软雅黑" panose="020B0503020204020204" charset="-122"/>
              <a:ea typeface="微软雅黑" panose="020B0503020204020204" charset="-122"/>
              <a:cs typeface="+mn-cs"/>
              <a:sym typeface="+mn-ea"/>
            </a:endParaRPr>
          </a:p>
          <a:p>
            <a:pPr marL="36195" marR="0" defTabSz="914400">
              <a:spcBef>
                <a:spcPct val="20000"/>
              </a:spcBef>
              <a:buClrTx/>
              <a:buSzPct val="85000"/>
              <a:buFont typeface="Wingdings" panose="05000000000000000000" charset="0"/>
              <a:defRPr/>
            </a:pPr>
            <a:endParaRPr lang="zh-CN" altLang="en-US" sz="2800" noProof="1" dirty="0" smtClean="0">
              <a:solidFill>
                <a:srgbClr val="336699"/>
              </a:solidFill>
              <a:latin typeface="微软雅黑" panose="020B0503020204020204" charset="-122"/>
              <a:ea typeface="微软雅黑" panose="020B0503020204020204" charset="-122"/>
              <a:cs typeface="+mn-cs"/>
              <a:sym typeface="+mn-ea"/>
            </a:endParaRPr>
          </a:p>
          <a:p>
            <a:pPr marL="36195" marR="0" defTabSz="914400">
              <a:spcBef>
                <a:spcPct val="20000"/>
              </a:spcBef>
              <a:buClrTx/>
              <a:buSzTx/>
              <a:buFontTx/>
              <a:buNone/>
              <a:defRPr/>
            </a:pPr>
            <a:endParaRPr lang="zh-CN" altLang="en-US" sz="2800" noProof="1" dirty="0" smtClean="0">
              <a:solidFill>
                <a:srgbClr val="336699"/>
              </a:solidFill>
              <a:latin typeface="微软雅黑" panose="020B0503020204020204" charset="-122"/>
              <a:ea typeface="微软雅黑" panose="020B0503020204020204" charset="-122"/>
              <a:sym typeface="+mn-ea"/>
            </a:endParaRPr>
          </a:p>
        </p:txBody>
      </p:sp>
      <p:sp>
        <p:nvSpPr>
          <p:cNvPr id="4" name="圆角矩形 3"/>
          <p:cNvSpPr/>
          <p:nvPr/>
        </p:nvSpPr>
        <p:spPr>
          <a:xfrm>
            <a:off x="725488" y="839788"/>
            <a:ext cx="312261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9158" name="文本框 16"/>
          <p:cNvSpPr txBox="true"/>
          <p:nvPr/>
        </p:nvSpPr>
        <p:spPr>
          <a:xfrm>
            <a:off x="817563" y="955675"/>
            <a:ext cx="2938462"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charset="-122"/>
              </a:rPr>
              <a:t>内设机构的处理办法</a:t>
            </a:r>
            <a:endParaRPr lang="zh-CN" altLang="en-US" sz="2400" b="1" dirty="0">
              <a:solidFill>
                <a:schemeClr val="bg1"/>
              </a:solidFill>
              <a:latin typeface="Arial" panose="02080604020202020204" pitchFamily="34" charset="0"/>
              <a:ea typeface="微软雅黑" panose="020B0503020204020204" charset="-122"/>
            </a:endParaRPr>
          </a:p>
        </p:txBody>
      </p:sp>
      <p:pic>
        <p:nvPicPr>
          <p:cNvPr id="49159" name="图片 6" descr="五经普LOGO透明底（长）"/>
          <p:cNvPicPr>
            <a:picLocks noChangeAspect="true"/>
          </p:cNvPicPr>
          <p:nvPr/>
        </p:nvPicPr>
        <p:blipFill>
          <a:blip r:embed="rId2"/>
          <a:stretch>
            <a:fillRect/>
          </a:stretch>
        </p:blipFill>
        <p:spPr>
          <a:xfrm>
            <a:off x="-76200" y="-225425"/>
            <a:ext cx="3695700" cy="1155700"/>
          </a:xfrm>
          <a:prstGeom prst="rect">
            <a:avLst/>
          </a:prstGeom>
          <a:noFill/>
          <a:ln w="9525">
            <a:noFill/>
          </a:ln>
        </p:spPr>
      </p:pic>
      <p:cxnSp>
        <p:nvCxnSpPr>
          <p:cNvPr id="8" name="直接连接符 7"/>
          <p:cNvCxnSpPr/>
          <p:nvPr/>
        </p:nvCxnSpPr>
        <p:spPr>
          <a:xfrm>
            <a:off x="0" y="681038"/>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文本框 16"/>
          <p:cNvSpPr txBox="true"/>
          <p:nvPr/>
        </p:nvSpPr>
        <p:spPr>
          <a:xfrm>
            <a:off x="930275" y="1404938"/>
            <a:ext cx="2030413" cy="461962"/>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charset="-122"/>
              </a:rPr>
              <a:t>这里添加标题</a:t>
            </a:r>
            <a:endParaRPr lang="zh-CN" altLang="en-US" sz="2400" b="1" dirty="0">
              <a:solidFill>
                <a:schemeClr val="bg1"/>
              </a:solidFill>
              <a:latin typeface="Arial" panose="02080604020202020204" pitchFamily="34" charset="0"/>
              <a:ea typeface="微软雅黑" panose="020B0503020204020204" charset="-122"/>
            </a:endParaRPr>
          </a:p>
        </p:txBody>
      </p:sp>
      <p:pic>
        <p:nvPicPr>
          <p:cNvPr id="50178"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057275" y="1981200"/>
            <a:ext cx="9647238" cy="3795713"/>
          </a:xfrm>
          <a:prstGeom prst="rect">
            <a:avLst/>
          </a:prstGeom>
          <a:noFill/>
        </p:spPr>
        <p:txBody>
          <a:bodyPr wrap="square" rtlCol="0">
            <a:spAutoFit/>
          </a:bodyPr>
          <a:p>
            <a:pPr marL="36195" marR="0" defTabSz="914400">
              <a:spcBef>
                <a:spcPct val="20000"/>
              </a:spcBef>
              <a:buClrTx/>
              <a:buSzPct val="85000"/>
              <a:buFont typeface="Wingdings" panose="05000000000000000000" charset="0"/>
              <a:defRPr/>
            </a:pPr>
            <a:r>
              <a:rPr lang="zh-CN" altLang="en-US" sz="2800" noProof="1" dirty="0" smtClean="0">
                <a:solidFill>
                  <a:srgbClr val="336699"/>
                </a:solidFill>
                <a:latin typeface="微软雅黑" panose="020B0503020204020204" charset="-122"/>
                <a:ea typeface="微软雅黑" panose="020B0503020204020204" charset="-122"/>
                <a:cs typeface="+mn-cs"/>
                <a:sym typeface="+mn-ea"/>
              </a:rPr>
              <a:t>(3)百货商场、超市、仓储会员店以及其他商品零售门店或者场所内出租店面或者柜台的，参照上述情况处理。</a:t>
            </a:r>
            <a:endParaRPr lang="zh-CN" altLang="en-US" sz="2800" noProof="1" dirty="0" smtClean="0">
              <a:solidFill>
                <a:srgbClr val="336699"/>
              </a:solidFill>
              <a:latin typeface="微软雅黑" panose="020B0503020204020204" charset="-122"/>
              <a:ea typeface="微软雅黑" panose="020B0503020204020204" charset="-122"/>
              <a:cs typeface="+mn-cs"/>
              <a:sym typeface="+mn-ea"/>
            </a:endParaRPr>
          </a:p>
          <a:p>
            <a:pPr marL="36195" marR="0" defTabSz="914400">
              <a:spcBef>
                <a:spcPct val="20000"/>
              </a:spcBef>
              <a:buClrTx/>
              <a:buSzPct val="85000"/>
              <a:buFont typeface="Wingdings" panose="05000000000000000000" charset="0"/>
              <a:defRPr/>
            </a:pPr>
            <a:r>
              <a:rPr lang="zh-CN" altLang="en-US" sz="2800" noProof="1" dirty="0" smtClean="0">
                <a:solidFill>
                  <a:srgbClr val="336699"/>
                </a:solidFill>
                <a:latin typeface="微软雅黑" panose="020B0503020204020204" charset="-122"/>
                <a:ea typeface="微软雅黑" panose="020B0503020204020204" charset="-122"/>
                <a:cs typeface="+mn-cs"/>
                <a:sym typeface="+mn-ea"/>
              </a:rPr>
              <a:t>(4)商品交易市场（集贸市场）内的经营单位，已进行登记注册的单位，根据证照确定单位类型；未进行登记注册的单位，符合产业活动单位规定的，作为承租方的产业活动单位，符合个体经营户规定的，作为个体经营户。</a:t>
            </a:r>
            <a:endParaRPr lang="zh-CN" altLang="en-US" sz="2800" noProof="1" dirty="0" smtClean="0">
              <a:solidFill>
                <a:srgbClr val="336699"/>
              </a:solidFill>
              <a:latin typeface="微软雅黑" panose="020B0503020204020204" charset="-122"/>
              <a:sym typeface="+mn-ea"/>
            </a:endParaRPr>
          </a:p>
          <a:p>
            <a:pPr marL="493395" marR="0" indent="-457200" defTabSz="914400">
              <a:spcBef>
                <a:spcPct val="20000"/>
              </a:spcBef>
              <a:buClrTx/>
              <a:buSzPct val="85000"/>
              <a:buFont typeface="Wingdings" panose="05000000000000000000" charset="0"/>
              <a:buChar char="Ø"/>
              <a:defRPr/>
            </a:pPr>
            <a:endParaRPr lang="zh-CN" altLang="en-US" sz="2800" noProof="1" dirty="0" smtClean="0">
              <a:solidFill>
                <a:srgbClr val="336699"/>
              </a:solidFill>
              <a:latin typeface="微软雅黑" panose="020B0503020204020204" charset="-122"/>
              <a:ea typeface="微软雅黑" panose="020B0503020204020204" charset="-122"/>
              <a:sym typeface="+mn-ea"/>
            </a:endParaRPr>
          </a:p>
          <a:p>
            <a:pPr marL="36195" marR="0" defTabSz="914400">
              <a:spcBef>
                <a:spcPct val="20000"/>
              </a:spcBef>
              <a:buClrTx/>
              <a:buSzTx/>
              <a:buFontTx/>
              <a:buNone/>
              <a:defRPr/>
            </a:pPr>
            <a:endParaRPr lang="zh-CN" altLang="en-US" sz="2800" noProof="1" dirty="0" smtClean="0">
              <a:solidFill>
                <a:srgbClr val="336699"/>
              </a:solidFill>
              <a:latin typeface="微软雅黑" panose="020B0503020204020204" charset="-122"/>
              <a:ea typeface="微软雅黑" panose="020B0503020204020204" charset="-122"/>
              <a:sym typeface="+mn-ea"/>
            </a:endParaRPr>
          </a:p>
        </p:txBody>
      </p:sp>
      <p:sp>
        <p:nvSpPr>
          <p:cNvPr id="50181" name="文本框 16"/>
          <p:cNvSpPr txBox="true"/>
          <p:nvPr/>
        </p:nvSpPr>
        <p:spPr>
          <a:xfrm>
            <a:off x="1057275" y="1531938"/>
            <a:ext cx="2030413" cy="461962"/>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charset="-122"/>
              </a:rPr>
              <a:t>这里添加标题</a:t>
            </a:r>
            <a:endParaRPr lang="zh-CN" altLang="en-US" sz="2400" b="1" dirty="0">
              <a:solidFill>
                <a:schemeClr val="bg1"/>
              </a:solidFill>
              <a:latin typeface="Arial" panose="02080604020202020204" pitchFamily="34" charset="0"/>
              <a:ea typeface="微软雅黑" panose="020B0503020204020204" charset="-122"/>
            </a:endParaRPr>
          </a:p>
        </p:txBody>
      </p:sp>
      <p:sp>
        <p:nvSpPr>
          <p:cNvPr id="50182" name="文本框 16"/>
          <p:cNvSpPr txBox="true"/>
          <p:nvPr/>
        </p:nvSpPr>
        <p:spPr>
          <a:xfrm>
            <a:off x="1184275" y="1658938"/>
            <a:ext cx="2030413" cy="461962"/>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charset="-122"/>
              </a:rPr>
              <a:t>这里添加标题</a:t>
            </a:r>
            <a:endParaRPr lang="zh-CN" altLang="en-US" sz="2400" b="1" dirty="0">
              <a:solidFill>
                <a:schemeClr val="bg1"/>
              </a:solidFill>
              <a:latin typeface="Arial" panose="02080604020202020204" pitchFamily="34" charset="0"/>
              <a:ea typeface="微软雅黑" panose="020B0503020204020204" charset="-122"/>
            </a:endParaRPr>
          </a:p>
        </p:txBody>
      </p:sp>
      <p:sp>
        <p:nvSpPr>
          <p:cNvPr id="4" name="圆角矩形 3"/>
          <p:cNvSpPr/>
          <p:nvPr/>
        </p:nvSpPr>
        <p:spPr>
          <a:xfrm>
            <a:off x="725488" y="1109663"/>
            <a:ext cx="312261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0184" name="文本框 16"/>
          <p:cNvSpPr txBox="true"/>
          <p:nvPr/>
        </p:nvSpPr>
        <p:spPr>
          <a:xfrm>
            <a:off x="817563" y="1225550"/>
            <a:ext cx="2938462"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charset="-122"/>
              </a:rPr>
              <a:t>内设机构的处理办法</a:t>
            </a:r>
            <a:endParaRPr lang="zh-CN" altLang="en-US" sz="2400" b="1" dirty="0">
              <a:solidFill>
                <a:schemeClr val="bg1"/>
              </a:solidFill>
              <a:latin typeface="Arial" panose="02080604020202020204" pitchFamily="34" charset="0"/>
              <a:ea typeface="微软雅黑" panose="020B0503020204020204" charset="-122"/>
            </a:endParaRPr>
          </a:p>
        </p:txBody>
      </p:sp>
      <p:pic>
        <p:nvPicPr>
          <p:cNvPr id="50185" name="图片 6" descr="五经普LOGO透明底（长）"/>
          <p:cNvPicPr>
            <a:picLocks noChangeAspect="true"/>
          </p:cNvPicPr>
          <p:nvPr/>
        </p:nvPicPr>
        <p:blipFill>
          <a:blip r:embed="rId2"/>
          <a:stretch>
            <a:fillRect/>
          </a:stretch>
        </p:blipFill>
        <p:spPr>
          <a:xfrm>
            <a:off x="-76200" y="-225425"/>
            <a:ext cx="3695700" cy="1155700"/>
          </a:xfrm>
          <a:prstGeom prst="rect">
            <a:avLst/>
          </a:prstGeom>
          <a:noFill/>
          <a:ln w="9525">
            <a:noFill/>
          </a:ln>
        </p:spPr>
      </p:pic>
      <p:cxnSp>
        <p:nvCxnSpPr>
          <p:cNvPr id="8" name="直接连接符 7"/>
          <p:cNvCxnSpPr/>
          <p:nvPr/>
        </p:nvCxnSpPr>
        <p:spPr>
          <a:xfrm>
            <a:off x="0" y="69056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文本框 16"/>
          <p:cNvSpPr txBox="true"/>
          <p:nvPr/>
        </p:nvSpPr>
        <p:spPr>
          <a:xfrm>
            <a:off x="930275" y="1404938"/>
            <a:ext cx="2030413" cy="461962"/>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charset="-122"/>
              </a:rPr>
              <a:t>这里添加标题</a:t>
            </a:r>
            <a:endParaRPr lang="zh-CN" altLang="en-US" sz="2400" b="1" dirty="0">
              <a:solidFill>
                <a:schemeClr val="bg1"/>
              </a:solidFill>
              <a:latin typeface="Arial" panose="02080604020202020204" pitchFamily="34" charset="0"/>
              <a:ea typeface="微软雅黑" panose="020B0503020204020204" charset="-122"/>
            </a:endParaRPr>
          </a:p>
        </p:txBody>
      </p:sp>
      <p:pic>
        <p:nvPicPr>
          <p:cNvPr id="51202"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057275" y="1981200"/>
            <a:ext cx="9647238" cy="2417763"/>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charset="-122"/>
                <a:ea typeface="微软雅黑" panose="020B0503020204020204" charset="-122"/>
                <a:cs typeface="+mn-cs"/>
                <a:sym typeface="+mn-ea"/>
              </a:rPr>
              <a:t>社会团体、基金会、社会服务机构（民办非企业单位）下设分支机构不作为单独的普查对象，有关数据包含在归属法人单位中。</a:t>
            </a:r>
            <a:endParaRPr lang="zh-CN" altLang="en-US" sz="2800" noProof="1" dirty="0" smtClean="0">
              <a:solidFill>
                <a:srgbClr val="336699"/>
              </a:solidFill>
              <a:latin typeface="微软雅黑" panose="020B0503020204020204" charset="-122"/>
              <a:ea typeface="微软雅黑" panose="020B0503020204020204" charset="-122"/>
              <a:cs typeface="+mn-cs"/>
              <a:sym typeface="+mn-ea"/>
            </a:endParaRPr>
          </a:p>
          <a:p>
            <a:pPr marL="493395" marR="0" indent="-457200" defTabSz="914400">
              <a:spcBef>
                <a:spcPct val="20000"/>
              </a:spcBef>
              <a:buClrTx/>
              <a:buSzPct val="85000"/>
              <a:buFont typeface="Wingdings" panose="05000000000000000000" charset="0"/>
              <a:buChar char="Ø"/>
              <a:defRPr/>
            </a:pPr>
            <a:endParaRPr lang="zh-CN" altLang="en-US" sz="2800" noProof="1" dirty="0" smtClean="0">
              <a:solidFill>
                <a:srgbClr val="336699"/>
              </a:solidFill>
              <a:latin typeface="微软雅黑" panose="020B0503020204020204" charset="-122"/>
              <a:ea typeface="微软雅黑" panose="020B0503020204020204" charset="-122"/>
              <a:sym typeface="+mn-ea"/>
            </a:endParaRPr>
          </a:p>
          <a:p>
            <a:pPr marL="36195" marR="0" defTabSz="914400">
              <a:spcBef>
                <a:spcPct val="20000"/>
              </a:spcBef>
              <a:buClrTx/>
              <a:buSzTx/>
              <a:buFontTx/>
              <a:buNone/>
              <a:defRPr/>
            </a:pPr>
            <a:endParaRPr lang="zh-CN" altLang="en-US" sz="2800" noProof="1" dirty="0" smtClean="0">
              <a:solidFill>
                <a:srgbClr val="336699"/>
              </a:solidFill>
              <a:latin typeface="微软雅黑" panose="020B0503020204020204" charset="-122"/>
              <a:ea typeface="微软雅黑" panose="020B0503020204020204" charset="-122"/>
              <a:sym typeface="+mn-ea"/>
            </a:endParaRPr>
          </a:p>
        </p:txBody>
      </p:sp>
      <p:sp>
        <p:nvSpPr>
          <p:cNvPr id="51205" name="文本框 16"/>
          <p:cNvSpPr txBox="true"/>
          <p:nvPr/>
        </p:nvSpPr>
        <p:spPr>
          <a:xfrm>
            <a:off x="1057275" y="1531938"/>
            <a:ext cx="2030413" cy="461962"/>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charset="-122"/>
              </a:rPr>
              <a:t>这里添加标题</a:t>
            </a:r>
            <a:endParaRPr lang="zh-CN" altLang="en-US" sz="2400" b="1" dirty="0">
              <a:solidFill>
                <a:schemeClr val="bg1"/>
              </a:solidFill>
              <a:latin typeface="Arial" panose="02080604020202020204" pitchFamily="34" charset="0"/>
              <a:ea typeface="微软雅黑" panose="020B0503020204020204" charset="-122"/>
            </a:endParaRPr>
          </a:p>
        </p:txBody>
      </p:sp>
      <p:sp>
        <p:nvSpPr>
          <p:cNvPr id="51206" name="文本框 16"/>
          <p:cNvSpPr txBox="true"/>
          <p:nvPr/>
        </p:nvSpPr>
        <p:spPr>
          <a:xfrm>
            <a:off x="1184275" y="1658938"/>
            <a:ext cx="2030413" cy="461962"/>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charset="-122"/>
              </a:rPr>
              <a:t>这里添加标题</a:t>
            </a:r>
            <a:endParaRPr lang="zh-CN" altLang="en-US" sz="2400" b="1" dirty="0">
              <a:solidFill>
                <a:schemeClr val="bg1"/>
              </a:solidFill>
              <a:latin typeface="Arial" panose="02080604020202020204" pitchFamily="34" charset="0"/>
              <a:ea typeface="微软雅黑" panose="020B0503020204020204" charset="-122"/>
            </a:endParaRPr>
          </a:p>
        </p:txBody>
      </p:sp>
      <p:sp>
        <p:nvSpPr>
          <p:cNvPr id="4" name="圆角矩形 3"/>
          <p:cNvSpPr/>
          <p:nvPr/>
        </p:nvSpPr>
        <p:spPr>
          <a:xfrm>
            <a:off x="725488" y="1109663"/>
            <a:ext cx="312261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1208" name="文本框 16"/>
          <p:cNvSpPr txBox="true"/>
          <p:nvPr/>
        </p:nvSpPr>
        <p:spPr>
          <a:xfrm>
            <a:off x="817563" y="1225550"/>
            <a:ext cx="2938462"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charset="-122"/>
              </a:rPr>
              <a:t>内设机构的处理办法</a:t>
            </a:r>
            <a:endParaRPr lang="zh-CN" altLang="en-US" sz="2400" b="1" dirty="0">
              <a:solidFill>
                <a:schemeClr val="bg1"/>
              </a:solidFill>
              <a:latin typeface="Arial" panose="02080604020202020204" pitchFamily="34" charset="0"/>
              <a:ea typeface="微软雅黑" panose="020B0503020204020204" charset="-122"/>
            </a:endParaRPr>
          </a:p>
        </p:txBody>
      </p:sp>
      <p:pic>
        <p:nvPicPr>
          <p:cNvPr id="51209" name="图片 6" descr="五经普LOGO透明底（长）"/>
          <p:cNvPicPr>
            <a:picLocks noChangeAspect="true"/>
          </p:cNvPicPr>
          <p:nvPr/>
        </p:nvPicPr>
        <p:blipFill>
          <a:blip r:embed="rId2"/>
          <a:stretch>
            <a:fillRect/>
          </a:stretch>
        </p:blipFill>
        <p:spPr>
          <a:xfrm>
            <a:off x="-76200" y="-225425"/>
            <a:ext cx="3695700" cy="1155700"/>
          </a:xfrm>
          <a:prstGeom prst="rect">
            <a:avLst/>
          </a:prstGeom>
          <a:noFill/>
          <a:ln w="9525">
            <a:noFill/>
          </a:ln>
        </p:spPr>
      </p:pic>
      <p:cxnSp>
        <p:nvCxnSpPr>
          <p:cNvPr id="8" name="直接连接符 7"/>
          <p:cNvCxnSpPr/>
          <p:nvPr/>
        </p:nvCxnSpPr>
        <p:spPr>
          <a:xfrm>
            <a:off x="0" y="681038"/>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文本框 16"/>
          <p:cNvSpPr txBox="true"/>
          <p:nvPr/>
        </p:nvSpPr>
        <p:spPr>
          <a:xfrm>
            <a:off x="930275" y="1404938"/>
            <a:ext cx="2030413" cy="461962"/>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charset="-122"/>
              </a:rPr>
              <a:t>这里添加标题</a:t>
            </a:r>
            <a:endParaRPr lang="zh-CN" altLang="en-US" sz="2400" b="1" dirty="0">
              <a:solidFill>
                <a:schemeClr val="bg1"/>
              </a:solidFill>
              <a:latin typeface="Arial" panose="02080604020202020204" pitchFamily="34" charset="0"/>
              <a:ea typeface="微软雅黑" panose="020B0503020204020204" charset="-122"/>
            </a:endParaRPr>
          </a:p>
        </p:txBody>
      </p:sp>
      <p:pic>
        <p:nvPicPr>
          <p:cNvPr id="52226"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657225" y="2200275"/>
            <a:ext cx="10771188" cy="4657725"/>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charset="-122"/>
                <a:ea typeface="微软雅黑" panose="020B0503020204020204" charset="-122"/>
                <a:cs typeface="+mn-cs"/>
                <a:sym typeface="+mn-ea"/>
              </a:rPr>
              <a:t>企业集团不能作为一个法人。下属法人单位单独上报。</a:t>
            </a:r>
            <a:endParaRPr lang="zh-CN" altLang="en-US" sz="2800" noProof="1" dirty="0" smtClean="0">
              <a:solidFill>
                <a:srgbClr val="336699"/>
              </a:solidFill>
              <a:latin typeface="微软雅黑" panose="020B0503020204020204" charset="-122"/>
              <a:ea typeface="微软雅黑" panose="020B050302020402020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charset="-122"/>
                <a:ea typeface="微软雅黑" panose="020B0503020204020204" charset="-122"/>
                <a:cs typeface="+mn-cs"/>
                <a:sym typeface="+mn-ea"/>
              </a:rPr>
              <a:t>1.如果企业集团本部符合产业活动单位条件，则作为产业活动单位，其母公司（核心企业）在填写普查表时需要包括企业集团本部。</a:t>
            </a:r>
            <a:endParaRPr lang="zh-CN" altLang="en-US" sz="2800" noProof="1" dirty="0" smtClean="0">
              <a:solidFill>
                <a:srgbClr val="336699"/>
              </a:solidFill>
              <a:latin typeface="微软雅黑" panose="020B0503020204020204" charset="-122"/>
              <a:ea typeface="微软雅黑" panose="020B050302020402020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anose="020B0503020204020204" charset="-122"/>
                <a:ea typeface="微软雅黑" panose="020B0503020204020204" charset="-122"/>
                <a:cs typeface="+mn-cs"/>
                <a:sym typeface="+mn-ea"/>
              </a:rPr>
              <a:t>2.如果企业集团本部具有法人资格，且自己从事对外经营活动，则企业集团本部按所从事的活动单独填报法人单位普查表，其各项指标只包括企业本部的数据；如自己不从事对外经营活动，企业集团本部单独填报法人单位普查表，行业归入“企业总部管理”，其各项指标只包括企业本部的数据。</a:t>
            </a:r>
            <a:endParaRPr lang="zh-CN" altLang="en-US" sz="2800" noProof="1" dirty="0" smtClean="0">
              <a:solidFill>
                <a:srgbClr val="336699"/>
              </a:solidFill>
              <a:latin typeface="微软雅黑" panose="020B0503020204020204" charset="-122"/>
              <a:ea typeface="微软雅黑" panose="020B0503020204020204" charset="-122"/>
              <a:cs typeface="+mn-cs"/>
              <a:sym typeface="+mn-ea"/>
            </a:endParaRPr>
          </a:p>
          <a:p>
            <a:pPr marL="36195" marR="0" defTabSz="914400">
              <a:spcBef>
                <a:spcPct val="20000"/>
              </a:spcBef>
              <a:buClrTx/>
              <a:buSzTx/>
              <a:buFontTx/>
              <a:buNone/>
              <a:defRPr/>
            </a:pPr>
            <a:endParaRPr lang="zh-CN" altLang="en-US" sz="2800" noProof="1" dirty="0" smtClean="0">
              <a:solidFill>
                <a:srgbClr val="336699"/>
              </a:solidFill>
              <a:latin typeface="微软雅黑" panose="020B0503020204020204" charset="-122"/>
              <a:ea typeface="微软雅黑" panose="020B0503020204020204" charset="-122"/>
              <a:sym typeface="+mn-ea"/>
            </a:endParaRPr>
          </a:p>
        </p:txBody>
      </p:sp>
      <p:sp>
        <p:nvSpPr>
          <p:cNvPr id="52229" name="文本框 16"/>
          <p:cNvSpPr txBox="true"/>
          <p:nvPr/>
        </p:nvSpPr>
        <p:spPr>
          <a:xfrm>
            <a:off x="1057275" y="1531938"/>
            <a:ext cx="2030413" cy="461962"/>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charset="-122"/>
              </a:rPr>
              <a:t>这里添加标题</a:t>
            </a:r>
            <a:endParaRPr lang="zh-CN" altLang="en-US" sz="2400" b="1" dirty="0">
              <a:solidFill>
                <a:schemeClr val="bg1"/>
              </a:solidFill>
              <a:latin typeface="Arial" panose="02080604020202020204" pitchFamily="34" charset="0"/>
              <a:ea typeface="微软雅黑" panose="020B0503020204020204" charset="-122"/>
            </a:endParaRPr>
          </a:p>
        </p:txBody>
      </p:sp>
      <p:sp>
        <p:nvSpPr>
          <p:cNvPr id="3" name="圆角矩形 2"/>
          <p:cNvSpPr/>
          <p:nvPr/>
        </p:nvSpPr>
        <p:spPr>
          <a:xfrm>
            <a:off x="725488" y="1289050"/>
            <a:ext cx="357187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2231" name="文本框 16"/>
          <p:cNvSpPr txBox="true"/>
          <p:nvPr/>
        </p:nvSpPr>
        <p:spPr>
          <a:xfrm>
            <a:off x="1059498" y="1406525"/>
            <a:ext cx="292608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charset="-122"/>
              </a:rPr>
              <a:t>企业集团的处理办法</a:t>
            </a:r>
            <a:endParaRPr lang="zh-CN" altLang="en-US" sz="2400" b="1" dirty="0">
              <a:solidFill>
                <a:schemeClr val="bg1"/>
              </a:solidFill>
              <a:latin typeface="Arial" panose="02080604020202020204" pitchFamily="34" charset="0"/>
              <a:ea typeface="微软雅黑" panose="020B0503020204020204" charset="-122"/>
            </a:endParaRPr>
          </a:p>
        </p:txBody>
      </p:sp>
      <p:pic>
        <p:nvPicPr>
          <p:cNvPr id="52232" name="图片 6" descr="五经普LOGO透明底（长）"/>
          <p:cNvPicPr>
            <a:picLocks noChangeAspect="true"/>
          </p:cNvPicPr>
          <p:nvPr/>
        </p:nvPicPr>
        <p:blipFill>
          <a:blip r:embed="rId2"/>
          <a:stretch>
            <a:fillRect/>
          </a:stretch>
        </p:blipFill>
        <p:spPr>
          <a:xfrm>
            <a:off x="-76200" y="-225425"/>
            <a:ext cx="3695700" cy="1155700"/>
          </a:xfrm>
          <a:prstGeom prst="rect">
            <a:avLst/>
          </a:prstGeom>
          <a:noFill/>
          <a:ln w="9525">
            <a:noFill/>
          </a:ln>
        </p:spPr>
      </p:pic>
      <p:cxnSp>
        <p:nvCxnSpPr>
          <p:cNvPr id="8" name="直接连接符 7"/>
          <p:cNvCxnSpPr/>
          <p:nvPr/>
        </p:nvCxnSpPr>
        <p:spPr>
          <a:xfrm>
            <a:off x="0" y="6715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文本框 16"/>
          <p:cNvSpPr txBox="true"/>
          <p:nvPr/>
        </p:nvSpPr>
        <p:spPr>
          <a:xfrm>
            <a:off x="930275" y="1404938"/>
            <a:ext cx="2030413" cy="461962"/>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charset="-122"/>
              </a:rPr>
              <a:t>这里添加标题</a:t>
            </a:r>
            <a:endParaRPr lang="zh-CN" altLang="en-US" sz="2400" b="1" dirty="0">
              <a:solidFill>
                <a:schemeClr val="bg1"/>
              </a:solidFill>
              <a:latin typeface="Arial" panose="02080604020202020204" pitchFamily="34" charset="0"/>
              <a:ea typeface="微软雅黑" panose="020B0503020204020204" charset="-122"/>
            </a:endParaRPr>
          </a:p>
        </p:txBody>
      </p:sp>
      <p:pic>
        <p:nvPicPr>
          <p:cNvPr id="53250"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4036" name="文本框 12"/>
          <p:cNvSpPr txBox="true"/>
          <p:nvPr/>
        </p:nvSpPr>
        <p:spPr>
          <a:xfrm>
            <a:off x="930275" y="2022475"/>
            <a:ext cx="10171113" cy="3365500"/>
          </a:xfrm>
          <a:prstGeom prst="rect">
            <a:avLst/>
          </a:prstGeom>
          <a:noFill/>
          <a:ln w="9525">
            <a:noFill/>
          </a:ln>
        </p:spPr>
        <p:txBody>
          <a:bodyPr wrap="square" anchor="t" anchorCtr="false">
            <a:spAutoFit/>
          </a:bodyPr>
          <a:p>
            <a:pPr marL="494030" indent="-457200">
              <a:spcBef>
                <a:spcPct val="20000"/>
              </a:spcBef>
              <a:buClrTx/>
              <a:buSzPct val="85000"/>
              <a:buFont typeface="Wingdings" panose="05000000000000000000" charset="0"/>
              <a:buChar char="Ø"/>
            </a:pPr>
            <a:r>
              <a:rPr lang="zh-CN" altLang="en-US" sz="2800" noProof="1" dirty="0">
                <a:solidFill>
                  <a:srgbClr val="336699"/>
                </a:solidFill>
                <a:latin typeface="微软雅黑" panose="020B0503020204020204" charset="-122"/>
                <a:ea typeface="微软雅黑" panose="020B0503020204020204" charset="-122"/>
                <a:cs typeface="+mn-cs"/>
                <a:sym typeface="微软雅黑" panose="020B0503020204020204" charset="-122"/>
              </a:rPr>
              <a:t>乡镇中小学。</a:t>
            </a:r>
            <a:endParaRPr lang="zh-CN" altLang="en-US" sz="2800" noProof="1" dirty="0">
              <a:solidFill>
                <a:srgbClr val="336699"/>
              </a:solidFill>
              <a:latin typeface="微软雅黑" panose="020B0503020204020204" charset="-122"/>
              <a:ea typeface="微软雅黑" panose="020B0503020204020204" charset="-122"/>
              <a:sym typeface="微软雅黑" panose="020B0503020204020204" charset="-122"/>
            </a:endParaRPr>
          </a:p>
          <a:p>
            <a:pPr marL="36830">
              <a:spcBef>
                <a:spcPct val="20000"/>
              </a:spcBef>
              <a:buClrTx/>
              <a:buSzPct val="85000"/>
              <a:buFont typeface="Wingdings" panose="05000000000000000000" charset="0"/>
            </a:pPr>
            <a:r>
              <a:rPr lang="en-US" altLang="zh-CN" sz="2800" noProof="1" dirty="0">
                <a:solidFill>
                  <a:srgbClr val="336699"/>
                </a:solidFill>
                <a:latin typeface="微软雅黑" panose="020B0503020204020204" charset="-122"/>
                <a:ea typeface="微软雅黑" panose="020B0503020204020204" charset="-122"/>
                <a:cs typeface="+mn-cs"/>
                <a:sym typeface="微软雅黑" panose="020B0503020204020204" charset="-122"/>
              </a:rPr>
              <a:t>1.</a:t>
            </a:r>
            <a:r>
              <a:rPr lang="zh-CN" altLang="en-US" sz="2800" noProof="1" dirty="0">
                <a:solidFill>
                  <a:srgbClr val="336699"/>
                </a:solidFill>
                <a:latin typeface="微软雅黑" panose="020B0503020204020204" charset="-122"/>
                <a:ea typeface="微软雅黑" panose="020B0503020204020204" charset="-122"/>
                <a:cs typeface="+mn-cs"/>
                <a:sym typeface="微软雅黑" panose="020B0503020204020204" charset="-122"/>
              </a:rPr>
              <a:t>看证照。若领取法人证照，作为单独的法人单位。</a:t>
            </a:r>
            <a:endParaRPr lang="zh-CN" altLang="en-US" sz="2800" noProof="1" dirty="0">
              <a:solidFill>
                <a:srgbClr val="336699"/>
              </a:solidFill>
              <a:latin typeface="微软雅黑" panose="020B0503020204020204" charset="-122"/>
              <a:ea typeface="微软雅黑" panose="020B0503020204020204" charset="-122"/>
              <a:sym typeface="微软雅黑" panose="020B0503020204020204" charset="-122"/>
            </a:endParaRPr>
          </a:p>
          <a:p>
            <a:pPr marL="36830">
              <a:spcBef>
                <a:spcPct val="20000"/>
              </a:spcBef>
              <a:buClrTx/>
              <a:buSzPct val="85000"/>
              <a:buFont typeface="Wingdings" panose="05000000000000000000" charset="0"/>
            </a:pPr>
            <a:r>
              <a:rPr lang="en-US" altLang="zh-CN" sz="2800" noProof="1" dirty="0">
                <a:solidFill>
                  <a:srgbClr val="336699"/>
                </a:solidFill>
                <a:latin typeface="微软雅黑" panose="020B0503020204020204" charset="-122"/>
                <a:ea typeface="微软雅黑" panose="020B0503020204020204" charset="-122"/>
                <a:cs typeface="+mn-cs"/>
                <a:sym typeface="微软雅黑" panose="020B0503020204020204" charset="-122"/>
              </a:rPr>
              <a:t>2.能</a:t>
            </a:r>
            <a:r>
              <a:rPr lang="zh-CN" altLang="en-US" sz="2800" noProof="1" dirty="0">
                <a:solidFill>
                  <a:srgbClr val="336699"/>
                </a:solidFill>
                <a:latin typeface="微软雅黑" panose="020B0503020204020204" charset="-122"/>
                <a:ea typeface="微软雅黑" panose="020B0503020204020204" charset="-122"/>
                <a:cs typeface="+mn-cs"/>
                <a:sym typeface="微软雅黑" panose="020B0503020204020204" charset="-122"/>
              </a:rPr>
              <a:t>否</a:t>
            </a:r>
            <a:r>
              <a:rPr lang="en-US" altLang="zh-CN" sz="2800" noProof="1" dirty="0">
                <a:solidFill>
                  <a:srgbClr val="336699"/>
                </a:solidFill>
                <a:latin typeface="微软雅黑" panose="020B0503020204020204" charset="-122"/>
                <a:ea typeface="微软雅黑" panose="020B0503020204020204" charset="-122"/>
                <a:cs typeface="+mn-cs"/>
                <a:sym typeface="微软雅黑" panose="020B0503020204020204" charset="-122"/>
              </a:rPr>
              <a:t>提供收入或者支出等相关资料</a:t>
            </a:r>
            <a:r>
              <a:rPr lang="zh-CN" altLang="en-US" sz="2800" noProof="1" dirty="0">
                <a:solidFill>
                  <a:srgbClr val="336699"/>
                </a:solidFill>
                <a:latin typeface="微软雅黑" panose="020B0503020204020204" charset="-122"/>
                <a:ea typeface="微软雅黑" panose="020B0503020204020204" charset="-122"/>
                <a:cs typeface="+mn-cs"/>
                <a:sym typeface="微软雅黑" panose="020B0503020204020204" charset="-122"/>
              </a:rPr>
              <a:t>。若未领取法人证照，能提供收入或者支出等相关资料，作为出资方所属法人单位的产业活动单位；不能提供收入或者支出等相关资料的，不单独作为普查对象。</a:t>
            </a:r>
            <a:endParaRPr lang="zh-CN" altLang="en-US" sz="2800" noProof="1" dirty="0">
              <a:solidFill>
                <a:srgbClr val="336699"/>
              </a:solidFill>
              <a:latin typeface="微软雅黑" panose="020B0503020204020204" charset="-122"/>
              <a:ea typeface="微软雅黑" panose="020B0503020204020204" charset="-122"/>
              <a:sym typeface="微软雅黑" panose="020B0503020204020204" charset="-122"/>
            </a:endParaRPr>
          </a:p>
          <a:p>
            <a:pPr marL="36830">
              <a:spcBef>
                <a:spcPct val="20000"/>
              </a:spcBef>
              <a:buClrTx/>
              <a:buSzPct val="85000"/>
              <a:buFont typeface="Wingdings" panose="05000000000000000000" charset="0"/>
            </a:pPr>
            <a:r>
              <a:rPr lang="en-US" altLang="zh-CN" sz="2800" noProof="1" dirty="0">
                <a:solidFill>
                  <a:srgbClr val="336699"/>
                </a:solidFill>
                <a:latin typeface="微软雅黑" panose="020B0503020204020204" charset="-122"/>
                <a:ea typeface="微软雅黑" panose="020B0503020204020204" charset="-122"/>
                <a:cs typeface="+mn-cs"/>
                <a:sym typeface="微软雅黑" panose="020B0503020204020204" charset="-122"/>
              </a:rPr>
              <a:t>   乡村教学点不单独作为普查对象。</a:t>
            </a:r>
            <a:endParaRPr lang="en-US" altLang="zh-CN" sz="2800" noProof="1" dirty="0">
              <a:solidFill>
                <a:srgbClr val="336699"/>
              </a:solidFill>
              <a:latin typeface="微软雅黑" panose="020B0503020204020204" charset="-122"/>
              <a:ea typeface="微软雅黑" panose="020B0503020204020204" charset="-122"/>
              <a:sym typeface="微软雅黑" panose="020B0503020204020204" charset="-122"/>
            </a:endParaRPr>
          </a:p>
        </p:txBody>
      </p:sp>
      <p:sp>
        <p:nvSpPr>
          <p:cNvPr id="3" name="圆角矩形 2"/>
          <p:cNvSpPr/>
          <p:nvPr/>
        </p:nvSpPr>
        <p:spPr>
          <a:xfrm>
            <a:off x="1023938" y="1106488"/>
            <a:ext cx="312261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3254" name="文本框 16"/>
          <p:cNvSpPr txBox="true"/>
          <p:nvPr/>
        </p:nvSpPr>
        <p:spPr>
          <a:xfrm>
            <a:off x="1116013" y="1220788"/>
            <a:ext cx="2938462"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charset="-122"/>
              </a:rPr>
              <a:t>其他单位的处理办法</a:t>
            </a:r>
            <a:endParaRPr lang="zh-CN" altLang="en-US" sz="2400" b="1" dirty="0">
              <a:solidFill>
                <a:schemeClr val="bg1"/>
              </a:solidFill>
              <a:latin typeface="Arial" panose="02080604020202020204" pitchFamily="34" charset="0"/>
              <a:ea typeface="微软雅黑" panose="020B0503020204020204" charset="-122"/>
            </a:endParaRPr>
          </a:p>
        </p:txBody>
      </p:sp>
      <p:pic>
        <p:nvPicPr>
          <p:cNvPr id="53255" name="图片 6" descr="五经普LOGO透明底（长）"/>
          <p:cNvPicPr>
            <a:picLocks noChangeAspect="true"/>
          </p:cNvPicPr>
          <p:nvPr/>
        </p:nvPicPr>
        <p:blipFill>
          <a:blip r:embed="rId2"/>
          <a:stretch>
            <a:fillRect/>
          </a:stretch>
        </p:blipFill>
        <p:spPr>
          <a:xfrm>
            <a:off x="-76200" y="-225425"/>
            <a:ext cx="3695700" cy="1155700"/>
          </a:xfrm>
          <a:prstGeom prst="rect">
            <a:avLst/>
          </a:prstGeom>
          <a:noFill/>
          <a:ln w="9525">
            <a:noFill/>
          </a:ln>
        </p:spPr>
      </p:pic>
      <p:cxnSp>
        <p:nvCxnSpPr>
          <p:cNvPr id="8" name="直接连接符 7"/>
          <p:cNvCxnSpPr/>
          <p:nvPr/>
        </p:nvCxnSpPr>
        <p:spPr>
          <a:xfrm>
            <a:off x="0" y="6715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53257" name="文本框 1"/>
          <p:cNvSpPr txBox="true"/>
          <p:nvPr/>
        </p:nvSpPr>
        <p:spPr>
          <a:xfrm>
            <a:off x="1116013" y="4449763"/>
            <a:ext cx="411162" cy="368300"/>
          </a:xfrm>
          <a:prstGeom prst="rect">
            <a:avLst/>
          </a:prstGeom>
          <a:noFill/>
          <a:ln w="9525">
            <a:noFill/>
          </a:ln>
        </p:spPr>
        <p:txBody>
          <a:bodyPr wrap="none" anchor="t" anchorCtr="false">
            <a:spAutoFit/>
          </a:bodyPr>
          <a:p>
            <a:r>
              <a:rPr lang="zh-CN" altLang="en-US">
                <a:solidFill>
                  <a:srgbClr val="4B649F"/>
                </a:solidFill>
                <a:latin typeface="东文宋体" charset="0"/>
                <a:ea typeface="微软雅黑" panose="020B0503020204020204" charset="-122"/>
              </a:rPr>
              <a:t>※</a:t>
            </a:r>
            <a:endParaRPr lang="zh-CN" altLang="en-US">
              <a:solidFill>
                <a:srgbClr val="4B649F"/>
              </a:solidFill>
              <a:latin typeface="东文宋体" charset="0"/>
              <a:ea typeface="微软雅黑" panose="020B0503020204020204"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文本框 16"/>
          <p:cNvSpPr txBox="true"/>
          <p:nvPr/>
        </p:nvSpPr>
        <p:spPr>
          <a:xfrm>
            <a:off x="930275" y="1404938"/>
            <a:ext cx="2030413" cy="461962"/>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charset="-122"/>
              </a:rPr>
              <a:t>这里添加标题</a:t>
            </a:r>
            <a:endParaRPr lang="zh-CN" altLang="en-US" sz="2400" b="1" dirty="0">
              <a:solidFill>
                <a:schemeClr val="bg1"/>
              </a:solidFill>
              <a:latin typeface="Arial" panose="02080604020202020204" pitchFamily="34" charset="0"/>
              <a:ea typeface="微软雅黑" panose="020B0503020204020204" charset="-122"/>
            </a:endParaRPr>
          </a:p>
        </p:txBody>
      </p:sp>
      <p:pic>
        <p:nvPicPr>
          <p:cNvPr id="54274"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4036" name="文本框 12"/>
          <p:cNvSpPr txBox="true"/>
          <p:nvPr/>
        </p:nvSpPr>
        <p:spPr>
          <a:xfrm>
            <a:off x="858838" y="2022475"/>
            <a:ext cx="9755188" cy="3279775"/>
          </a:xfrm>
          <a:prstGeom prst="rect">
            <a:avLst/>
          </a:prstGeom>
          <a:noFill/>
          <a:ln w="9525">
            <a:noFill/>
          </a:ln>
        </p:spPr>
        <p:txBody>
          <a:bodyPr wrap="square" anchor="t" anchorCtr="false">
            <a:spAutoFit/>
          </a:bodyPr>
          <a:p>
            <a:pPr marL="494030" indent="-457200">
              <a:spcBef>
                <a:spcPct val="20000"/>
              </a:spcBef>
              <a:buClrTx/>
              <a:buSzPct val="85000"/>
              <a:buFont typeface="Wingdings" panose="05000000000000000000" charset="0"/>
              <a:buChar char="Ø"/>
            </a:pPr>
            <a:r>
              <a:rPr lang="zh-CN" altLang="en-US" sz="2800" noProof="1" dirty="0">
                <a:solidFill>
                  <a:srgbClr val="336699"/>
                </a:solidFill>
                <a:latin typeface="微软雅黑" panose="020B0503020204020204" charset="-122"/>
                <a:ea typeface="微软雅黑" panose="020B0503020204020204" charset="-122"/>
                <a:cs typeface="+mn-cs"/>
                <a:sym typeface="微软雅黑" panose="020B0503020204020204" charset="-122"/>
              </a:rPr>
              <a:t>村和社区医疗服务等单位。</a:t>
            </a:r>
            <a:endParaRPr lang="zh-CN" altLang="en-US" sz="2800" noProof="1" dirty="0">
              <a:solidFill>
                <a:srgbClr val="336699"/>
              </a:solidFill>
              <a:latin typeface="微软雅黑" panose="020B0503020204020204" charset="-122"/>
              <a:ea typeface="微软雅黑" panose="020B0503020204020204" charset="-122"/>
              <a:sym typeface="微软雅黑" panose="020B0503020204020204" charset="-122"/>
            </a:endParaRPr>
          </a:p>
          <a:p>
            <a:pPr marL="36830">
              <a:spcBef>
                <a:spcPct val="20000"/>
              </a:spcBef>
              <a:buClrTx/>
              <a:buSzPct val="85000"/>
              <a:buFont typeface="Wingdings" panose="05000000000000000000" charset="0"/>
            </a:pPr>
            <a:r>
              <a:rPr lang="en-US" altLang="zh-CN" sz="2800" noProof="1" dirty="0">
                <a:solidFill>
                  <a:srgbClr val="336699"/>
                </a:solidFill>
                <a:latin typeface="微软雅黑" panose="020B0503020204020204" charset="-122"/>
                <a:ea typeface="微软雅黑" panose="020B0503020204020204" charset="-122"/>
                <a:cs typeface="+mn-cs"/>
                <a:sym typeface="微软雅黑" panose="020B0503020204020204" charset="-122"/>
              </a:rPr>
              <a:t>1.</a:t>
            </a:r>
            <a:r>
              <a:rPr lang="zh-CN" altLang="en-US" sz="2800" noProof="1" dirty="0">
                <a:solidFill>
                  <a:srgbClr val="336699"/>
                </a:solidFill>
                <a:latin typeface="微软雅黑" panose="020B0503020204020204" charset="-122"/>
                <a:ea typeface="微软雅黑" panose="020B0503020204020204" charset="-122"/>
                <a:cs typeface="+mn-cs"/>
                <a:sym typeface="微软雅黑" panose="020B0503020204020204" charset="-122"/>
              </a:rPr>
              <a:t>看证照。若领取市场监管或者民政部门的法人证照，作为单独的法人单位。</a:t>
            </a:r>
            <a:endParaRPr lang="zh-CN" altLang="en-US" sz="2800" noProof="1" dirty="0">
              <a:solidFill>
                <a:srgbClr val="336699"/>
              </a:solidFill>
              <a:latin typeface="微软雅黑" panose="020B0503020204020204" charset="-122"/>
              <a:sym typeface="微软雅黑" panose="020B0503020204020204" charset="-122"/>
            </a:endParaRPr>
          </a:p>
          <a:p>
            <a:pPr marL="36830">
              <a:spcBef>
                <a:spcPct val="20000"/>
              </a:spcBef>
              <a:buClrTx/>
              <a:buSzPct val="85000"/>
              <a:buFont typeface="Wingdings" panose="05000000000000000000" charset="0"/>
            </a:pPr>
            <a:r>
              <a:rPr lang="en-US" altLang="zh-CN" sz="2800" noProof="1" dirty="0">
                <a:solidFill>
                  <a:srgbClr val="336699"/>
                </a:solidFill>
                <a:latin typeface="微软雅黑" panose="020B0503020204020204" charset="-122"/>
                <a:ea typeface="微软雅黑" panose="020B0503020204020204" charset="-122"/>
                <a:cs typeface="+mn-cs"/>
                <a:sym typeface="微软雅黑" panose="020B0503020204020204" charset="-122"/>
              </a:rPr>
              <a:t>2.能</a:t>
            </a:r>
            <a:r>
              <a:rPr lang="zh-CN" altLang="en-US" sz="2800" noProof="1" dirty="0">
                <a:solidFill>
                  <a:srgbClr val="336699"/>
                </a:solidFill>
                <a:latin typeface="微软雅黑" panose="020B0503020204020204" charset="-122"/>
                <a:ea typeface="微软雅黑" panose="020B0503020204020204" charset="-122"/>
                <a:cs typeface="+mn-cs"/>
                <a:sym typeface="微软雅黑" panose="020B0503020204020204" charset="-122"/>
              </a:rPr>
              <a:t>否</a:t>
            </a:r>
            <a:r>
              <a:rPr lang="en-US" altLang="zh-CN" sz="2800" noProof="1" dirty="0">
                <a:solidFill>
                  <a:srgbClr val="336699"/>
                </a:solidFill>
                <a:latin typeface="微软雅黑" panose="020B0503020204020204" charset="-122"/>
                <a:ea typeface="微软雅黑" panose="020B0503020204020204" charset="-122"/>
                <a:cs typeface="+mn-cs"/>
                <a:sym typeface="微软雅黑" panose="020B0503020204020204" charset="-122"/>
              </a:rPr>
              <a:t>提供收入或者支出等相关资料</a:t>
            </a:r>
            <a:r>
              <a:rPr lang="zh-CN" altLang="en-US" sz="2800" noProof="1" dirty="0">
                <a:solidFill>
                  <a:srgbClr val="336699"/>
                </a:solidFill>
                <a:latin typeface="微软雅黑" panose="020B0503020204020204" charset="-122"/>
                <a:ea typeface="微软雅黑" panose="020B0503020204020204" charset="-122"/>
                <a:cs typeface="+mn-cs"/>
                <a:sym typeface="微软雅黑" panose="020B0503020204020204" charset="-122"/>
              </a:rPr>
              <a:t>。若未在市场监管、民政部门领取证照，仅领取卫生部门颁发的许可证，如能提供收入或者支出等相关资料，作为个体经营户；若不能提供收入或者支出等相关资料，不单独作为普查对象。</a:t>
            </a:r>
            <a:endParaRPr lang="zh-CN" altLang="en-US" sz="2800" noProof="1" dirty="0">
              <a:solidFill>
                <a:srgbClr val="336699"/>
              </a:solidFill>
              <a:latin typeface="微软雅黑" panose="020B0503020204020204" charset="-122"/>
              <a:sym typeface="微软雅黑" panose="020B0503020204020204" charset="-122"/>
            </a:endParaRPr>
          </a:p>
        </p:txBody>
      </p:sp>
      <p:sp>
        <p:nvSpPr>
          <p:cNvPr id="3" name="圆角矩形 2"/>
          <p:cNvSpPr/>
          <p:nvPr/>
        </p:nvSpPr>
        <p:spPr>
          <a:xfrm>
            <a:off x="1023938" y="1106488"/>
            <a:ext cx="312261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4278" name="文本框 16"/>
          <p:cNvSpPr txBox="true"/>
          <p:nvPr/>
        </p:nvSpPr>
        <p:spPr>
          <a:xfrm>
            <a:off x="1116013" y="1220788"/>
            <a:ext cx="2938462"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charset="-122"/>
              </a:rPr>
              <a:t>其他单位的处理办法</a:t>
            </a:r>
            <a:endParaRPr lang="zh-CN" altLang="en-US" sz="2400" b="1" dirty="0">
              <a:solidFill>
                <a:schemeClr val="bg1"/>
              </a:solidFill>
              <a:latin typeface="Arial" panose="02080604020202020204" pitchFamily="34" charset="0"/>
              <a:ea typeface="微软雅黑" panose="020B0503020204020204" charset="-122"/>
            </a:endParaRPr>
          </a:p>
        </p:txBody>
      </p:sp>
      <p:pic>
        <p:nvPicPr>
          <p:cNvPr id="54279" name="图片 6" descr="五经普LOGO透明底（长）"/>
          <p:cNvPicPr>
            <a:picLocks noChangeAspect="true"/>
          </p:cNvPicPr>
          <p:nvPr/>
        </p:nvPicPr>
        <p:blipFill>
          <a:blip r:embed="rId2"/>
          <a:stretch>
            <a:fillRect/>
          </a:stretch>
        </p:blipFill>
        <p:spPr>
          <a:xfrm>
            <a:off x="-76200" y="-225425"/>
            <a:ext cx="3695700" cy="1155700"/>
          </a:xfrm>
          <a:prstGeom prst="rect">
            <a:avLst/>
          </a:prstGeom>
          <a:noFill/>
          <a:ln w="9525">
            <a:noFill/>
          </a:ln>
        </p:spPr>
      </p:pic>
      <p:cxnSp>
        <p:nvCxnSpPr>
          <p:cNvPr id="8" name="直接连接符 7"/>
          <p:cNvCxnSpPr/>
          <p:nvPr/>
        </p:nvCxnSpPr>
        <p:spPr>
          <a:xfrm>
            <a:off x="0" y="681038"/>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文本框 16"/>
          <p:cNvSpPr txBox="true"/>
          <p:nvPr/>
        </p:nvSpPr>
        <p:spPr>
          <a:xfrm>
            <a:off x="930275" y="1404938"/>
            <a:ext cx="2030413" cy="461962"/>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charset="-122"/>
              </a:rPr>
              <a:t>这里添加标题</a:t>
            </a:r>
            <a:endParaRPr lang="zh-CN" altLang="en-US" sz="2400" b="1" dirty="0">
              <a:solidFill>
                <a:schemeClr val="bg1"/>
              </a:solidFill>
              <a:latin typeface="Arial" panose="02080604020202020204" pitchFamily="34" charset="0"/>
              <a:ea typeface="微软雅黑" panose="020B0503020204020204" charset="-122"/>
            </a:endParaRPr>
          </a:p>
        </p:txBody>
      </p:sp>
      <p:pic>
        <p:nvPicPr>
          <p:cNvPr id="55298"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4036" name="文本框 12"/>
          <p:cNvSpPr txBox="true"/>
          <p:nvPr/>
        </p:nvSpPr>
        <p:spPr>
          <a:xfrm>
            <a:off x="930275" y="2003425"/>
            <a:ext cx="9564688" cy="1985963"/>
          </a:xfrm>
          <a:prstGeom prst="rect">
            <a:avLst/>
          </a:prstGeom>
          <a:noFill/>
          <a:ln w="9525">
            <a:noFill/>
          </a:ln>
        </p:spPr>
        <p:txBody>
          <a:bodyPr wrap="square" anchor="t" anchorCtr="false">
            <a:spAutoFit/>
          </a:bodyPr>
          <a:p>
            <a:pPr marL="494030" indent="-457200">
              <a:spcBef>
                <a:spcPct val="20000"/>
              </a:spcBef>
              <a:buClrTx/>
              <a:buSzPct val="85000"/>
              <a:buFont typeface="Wingdings" panose="05000000000000000000" charset="0"/>
              <a:buChar char="Ø"/>
            </a:pPr>
            <a:r>
              <a:rPr lang="zh-CN" altLang="en-US" sz="2800" noProof="1" dirty="0">
                <a:solidFill>
                  <a:srgbClr val="336699"/>
                </a:solidFill>
                <a:latin typeface="微软雅黑" panose="020B0503020204020204" charset="-122"/>
                <a:ea typeface="微软雅黑" panose="020B0503020204020204" charset="-122"/>
                <a:cs typeface="+mn-cs"/>
                <a:sym typeface="微软雅黑" panose="020B0503020204020204" charset="-122"/>
              </a:rPr>
              <a:t>“一户多照”法人单位。</a:t>
            </a:r>
            <a:endParaRPr lang="zh-CN" altLang="en-US" sz="2800" noProof="1" dirty="0">
              <a:solidFill>
                <a:srgbClr val="336699"/>
              </a:solidFill>
              <a:latin typeface="微软雅黑" panose="020B0503020204020204" charset="-122"/>
              <a:ea typeface="微软雅黑" panose="020B0503020204020204" charset="-122"/>
              <a:sym typeface="微软雅黑" panose="020B0503020204020204" charset="-122"/>
            </a:endParaRPr>
          </a:p>
          <a:p>
            <a:pPr marL="36830">
              <a:spcBef>
                <a:spcPct val="20000"/>
              </a:spcBef>
              <a:buClrTx/>
              <a:buSzPct val="85000"/>
              <a:buFont typeface="Wingdings" panose="05000000000000000000" charset="0"/>
            </a:pPr>
            <a:r>
              <a:rPr lang="zh-CN" altLang="en-US" sz="2800" noProof="1" dirty="0">
                <a:solidFill>
                  <a:srgbClr val="FF0000"/>
                </a:solidFill>
                <a:latin typeface="微软雅黑" panose="020B0503020204020204" charset="-122"/>
                <a:ea typeface="微软雅黑" panose="020B0503020204020204" charset="-122"/>
                <a:cs typeface="+mn-cs"/>
                <a:sym typeface="微软雅黑" panose="020B0503020204020204" charset="-122"/>
              </a:rPr>
              <a:t>同一法人，一套人马，同一场地。</a:t>
            </a:r>
            <a:endParaRPr lang="zh-CN" altLang="en-US" sz="2800" noProof="1" dirty="0">
              <a:solidFill>
                <a:srgbClr val="FF0000"/>
              </a:solidFill>
              <a:latin typeface="微软雅黑" panose="020B0503020204020204" charset="-122"/>
              <a:ea typeface="微软雅黑" panose="020B0503020204020204" charset="-122"/>
              <a:sym typeface="微软雅黑" panose="020B0503020204020204" charset="-122"/>
            </a:endParaRPr>
          </a:p>
          <a:p>
            <a:pPr marL="36830">
              <a:spcBef>
                <a:spcPct val="20000"/>
              </a:spcBef>
              <a:buClrTx/>
              <a:buSzPct val="85000"/>
              <a:buFont typeface="Wingdings" panose="05000000000000000000" charset="0"/>
            </a:pPr>
            <a:r>
              <a:rPr lang="zh-CN" altLang="en-US" sz="2800" noProof="1" dirty="0">
                <a:solidFill>
                  <a:srgbClr val="4B649F"/>
                </a:solidFill>
                <a:latin typeface="微软雅黑" panose="020B0503020204020204" charset="-122"/>
                <a:ea typeface="微软雅黑" panose="020B0503020204020204" charset="-122"/>
                <a:cs typeface="+mn-cs"/>
                <a:sym typeface="微软雅黑" panose="020B0503020204020204" charset="-122"/>
              </a:rPr>
              <a:t>能够分别独立核算的，每个法人单位单独报送；统一核算的作为一个法人单位。</a:t>
            </a:r>
            <a:endParaRPr lang="zh-CN" altLang="en-US" sz="2800" noProof="1" dirty="0">
              <a:solidFill>
                <a:srgbClr val="4B649F"/>
              </a:solidFill>
              <a:latin typeface="微软雅黑" panose="020B0503020204020204" charset="-122"/>
              <a:ea typeface="微软雅黑" panose="020B0503020204020204" charset="-122"/>
              <a:sym typeface="微软雅黑" panose="020B0503020204020204" charset="-122"/>
            </a:endParaRPr>
          </a:p>
        </p:txBody>
      </p:sp>
      <p:sp>
        <p:nvSpPr>
          <p:cNvPr id="3" name="圆角矩形 2"/>
          <p:cNvSpPr/>
          <p:nvPr/>
        </p:nvSpPr>
        <p:spPr>
          <a:xfrm>
            <a:off x="1023938" y="1106488"/>
            <a:ext cx="3122613"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55302" name="文本框 16"/>
          <p:cNvSpPr txBox="true"/>
          <p:nvPr/>
        </p:nvSpPr>
        <p:spPr>
          <a:xfrm>
            <a:off x="1116013" y="1220788"/>
            <a:ext cx="2938462"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charset="-122"/>
              </a:rPr>
              <a:t>其他单位的处理办法</a:t>
            </a:r>
            <a:endParaRPr lang="zh-CN" altLang="en-US" sz="2400" b="1" dirty="0">
              <a:solidFill>
                <a:schemeClr val="bg1"/>
              </a:solidFill>
              <a:latin typeface="Arial" panose="02080604020202020204" pitchFamily="34" charset="0"/>
              <a:ea typeface="微软雅黑" panose="020B0503020204020204" charset="-122"/>
            </a:endParaRPr>
          </a:p>
        </p:txBody>
      </p:sp>
      <p:pic>
        <p:nvPicPr>
          <p:cNvPr id="55303" name="图片 6" descr="五经普LOGO透明底（长）"/>
          <p:cNvPicPr>
            <a:picLocks noChangeAspect="true"/>
          </p:cNvPicPr>
          <p:nvPr/>
        </p:nvPicPr>
        <p:blipFill>
          <a:blip r:embed="rId2"/>
          <a:stretch>
            <a:fillRect/>
          </a:stretch>
        </p:blipFill>
        <p:spPr>
          <a:xfrm>
            <a:off x="-76200" y="-225425"/>
            <a:ext cx="3695700" cy="1155700"/>
          </a:xfrm>
          <a:prstGeom prst="rect">
            <a:avLst/>
          </a:prstGeom>
          <a:noFill/>
          <a:ln w="9525">
            <a:noFill/>
          </a:ln>
        </p:spPr>
      </p:pic>
      <p:cxnSp>
        <p:nvCxnSpPr>
          <p:cNvPr id="8" name="直接连接符 7"/>
          <p:cNvCxnSpPr/>
          <p:nvPr/>
        </p:nvCxnSpPr>
        <p:spPr>
          <a:xfrm>
            <a:off x="0" y="681038"/>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1"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15363" name="图片 6" descr="五经普LOGO透明底（长）"/>
          <p:cNvPicPr>
            <a:picLocks noChangeAspect="true"/>
          </p:cNvPicPr>
          <p:nvPr/>
        </p:nvPicPr>
        <p:blipFill>
          <a:blip r:embed="rId2"/>
          <a:stretch>
            <a:fillRect/>
          </a:stretch>
        </p:blipFill>
        <p:spPr>
          <a:xfrm>
            <a:off x="-76200" y="-225425"/>
            <a:ext cx="3695700" cy="1155700"/>
          </a:xfrm>
          <a:prstGeom prst="rect">
            <a:avLst/>
          </a:prstGeom>
          <a:noFill/>
          <a:ln w="9525">
            <a:noFill/>
          </a:ln>
        </p:spPr>
      </p:pic>
      <p:cxnSp>
        <p:nvCxnSpPr>
          <p:cNvPr id="8" name="直接连接符 7"/>
          <p:cNvCxnSpPr/>
          <p:nvPr/>
        </p:nvCxnSpPr>
        <p:spPr>
          <a:xfrm>
            <a:off x="0" y="6715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749300" y="1057275"/>
            <a:ext cx="435292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5366" name="文本框 16"/>
          <p:cNvSpPr txBox="true"/>
          <p:nvPr/>
        </p:nvSpPr>
        <p:spPr>
          <a:xfrm>
            <a:off x="844550" y="1173163"/>
            <a:ext cx="4162425"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charset="-122"/>
              </a:rPr>
              <a:t>单位划分在单位清查中的作用</a:t>
            </a:r>
            <a:endParaRPr lang="zh-CN" altLang="en-US" sz="2400" b="1" dirty="0">
              <a:solidFill>
                <a:schemeClr val="bg1"/>
              </a:solidFill>
              <a:latin typeface="Arial" panose="02080604020202020204" pitchFamily="34" charset="0"/>
              <a:ea typeface="微软雅黑" panose="020B0503020204020204" charset="-122"/>
            </a:endParaRPr>
          </a:p>
        </p:txBody>
      </p:sp>
      <p:grpSp>
        <p:nvGrpSpPr>
          <p:cNvPr id="5" name="组合 4"/>
          <p:cNvGrpSpPr/>
          <p:nvPr/>
        </p:nvGrpSpPr>
        <p:grpSpPr>
          <a:xfrm>
            <a:off x="1795144" y="1981177"/>
            <a:ext cx="8504224" cy="2677797"/>
            <a:chOff x="8901" y="1705"/>
            <a:chExt cx="4966" cy="586"/>
          </a:xfrm>
        </p:grpSpPr>
        <p:sp>
          <p:nvSpPr>
            <p:cNvPr id="6" name="角丸四角形 16"/>
            <p:cNvSpPr/>
            <p:nvPr/>
          </p:nvSpPr>
          <p:spPr>
            <a:xfrm>
              <a:off x="9142" y="1705"/>
              <a:ext cx="4725" cy="586"/>
            </a:xfrm>
            <a:prstGeom prst="roundRect">
              <a:avLst>
                <a:gd name="adj" fmla="val 5311"/>
              </a:avLst>
            </a:prstGeom>
            <a:solidFill>
              <a:schemeClr val="accent1">
                <a:lumMod val="50000"/>
              </a:schemeClr>
            </a:solidFill>
            <a:scene3d>
              <a:camera prst="orthographicFront"/>
              <a:lightRig rig="threePt" dir="t"/>
            </a:scene3d>
            <a:sp3d>
              <a:bevelT w="165100" prst="coolSlan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正方形/長方形 19"/>
            <p:cNvSpPr/>
            <p:nvPr/>
          </p:nvSpPr>
          <p:spPr>
            <a:xfrm>
              <a:off x="8901" y="1753"/>
              <a:ext cx="4632" cy="491"/>
            </a:xfrm>
            <a:prstGeom prst="rect">
              <a:avLst/>
            </a:prstGeom>
            <a:scene3d>
              <a:camera prst="orthographicFront"/>
              <a:lightRig rig="threePt" dir="t"/>
            </a:scene3d>
            <a:sp3d>
              <a:bevelT w="165100" prst="coolSlant"/>
            </a:sp3d>
          </p:spPr>
          <p:txBody>
            <a:bodyPr wrap="square">
              <a:spAutoFit/>
            </a:bodyPr>
            <a:p>
              <a:pPr algn="l" fontAlgn="base"/>
              <a:r>
                <a:rPr lang="en-US" altLang="zh-CN" sz="2800" b="1" strike="noStrike" noProof="1" dirty="0">
                  <a:solidFill>
                    <a:schemeClr val="bg1"/>
                  </a:solidFill>
                  <a:latin typeface="黑体" panose="02010609060101010101" charset="-122"/>
                  <a:ea typeface="黑体" panose="02010609060101010101" charset="-122"/>
                  <a:cs typeface="+mn-cs"/>
                  <a:sym typeface="+mn-ea"/>
                </a:rPr>
                <a:t>    1.</a:t>
              </a:r>
              <a:r>
                <a:rPr lang="zh-CN" altLang="en-US" sz="2800" b="1" strike="noStrike" noProof="1" dirty="0">
                  <a:solidFill>
                    <a:schemeClr val="bg1"/>
                  </a:solidFill>
                  <a:latin typeface="黑体" panose="02010609060101010101" charset="-122"/>
                  <a:ea typeface="黑体" panose="02010609060101010101" charset="-122"/>
                  <a:cs typeface="+mn-cs"/>
                  <a:sym typeface="+mn-ea"/>
                </a:rPr>
                <a:t>识别哪些是</a:t>
              </a:r>
              <a:r>
                <a:rPr lang="zh-CN" altLang="zh-CN" sz="2800" b="1" strike="noStrike" noProof="1" dirty="0">
                  <a:solidFill>
                    <a:schemeClr val="bg1"/>
                  </a:solidFill>
                  <a:latin typeface="黑体" panose="02010609060101010101" charset="-122"/>
                  <a:ea typeface="黑体" panose="02010609060101010101" charset="-122"/>
                  <a:cs typeface="+mn-cs"/>
                  <a:sym typeface="+mn-ea"/>
                </a:rPr>
                <a:t>被调查对象，哪些不是。</a:t>
              </a:r>
              <a:br>
                <a:rPr lang="en-US" altLang="zh-CN" sz="2800" b="1" dirty="0">
                  <a:solidFill>
                    <a:schemeClr val="bg1"/>
                  </a:solidFill>
                  <a:latin typeface="黑体" panose="02010609060101010101" charset="-122"/>
                  <a:ea typeface="黑体" panose="02010609060101010101" charset="-122"/>
                  <a:sym typeface="+mn-ea"/>
                </a:rPr>
              </a:br>
              <a:br>
                <a:rPr lang="zh-CN" altLang="zh-CN" sz="2800" b="1" dirty="0">
                  <a:solidFill>
                    <a:schemeClr val="bg1"/>
                  </a:solidFill>
                  <a:latin typeface="黑体" panose="02010609060101010101" charset="-122"/>
                  <a:ea typeface="黑体" panose="02010609060101010101" charset="-122"/>
                  <a:sym typeface="+mn-ea"/>
                </a:rPr>
              </a:br>
              <a:r>
                <a:rPr lang="zh-CN" altLang="zh-CN" sz="2800" b="1" strike="noStrike" noProof="1" dirty="0">
                  <a:solidFill>
                    <a:schemeClr val="bg1"/>
                  </a:solidFill>
                  <a:latin typeface="黑体" panose="02010609060101010101" charset="-122"/>
                  <a:ea typeface="黑体" panose="02010609060101010101" charset="-122"/>
                  <a:cs typeface="+mn-cs"/>
                  <a:sym typeface="+mn-ea"/>
                </a:rPr>
                <a:t>    </a:t>
              </a:r>
              <a:r>
                <a:rPr lang="en-US" altLang="zh-CN" sz="2800" b="1" strike="noStrike" noProof="1" dirty="0">
                  <a:solidFill>
                    <a:schemeClr val="bg1"/>
                  </a:solidFill>
                  <a:latin typeface="黑体" panose="02010609060101010101" charset="-122"/>
                  <a:ea typeface="黑体" panose="02010609060101010101" charset="-122"/>
                  <a:cs typeface="+mn-cs"/>
                  <a:sym typeface="+mn-ea"/>
                </a:rPr>
                <a:t>2.</a:t>
              </a:r>
              <a:r>
                <a:rPr lang="zh-CN" altLang="zh-CN" sz="2800" b="1" strike="noStrike" noProof="1" dirty="0">
                  <a:solidFill>
                    <a:schemeClr val="bg1"/>
                  </a:solidFill>
                  <a:latin typeface="黑体" panose="02010609060101010101" charset="-122"/>
                  <a:ea typeface="黑体" panose="02010609060101010101" charset="-122"/>
                  <a:cs typeface="+mn-cs"/>
                  <a:sym typeface="+mn-ea"/>
                </a:rPr>
                <a:t>确定被调查对象应填写哪种类型的</a:t>
              </a:r>
              <a:r>
                <a:rPr lang="zh-CN" altLang="zh-CN" sz="2800" b="1" strike="noStrike" noProof="1" dirty="0">
                  <a:solidFill>
                    <a:schemeClr val="bg1"/>
                  </a:solidFill>
                  <a:latin typeface="黑体" panose="02010609060101010101" charset="-122"/>
                  <a:ea typeface="黑体" panose="02010609060101010101" charset="-122"/>
                  <a:cs typeface="+mn-cs"/>
                  <a:sym typeface="+mn-ea"/>
                  <a:hlinkClick r:id="" action="ppaction://hlinkshowjump?jump=nextslide"/>
                </a:rPr>
                <a:t>清查表</a:t>
              </a:r>
              <a:r>
                <a:rPr lang="zh-CN" altLang="zh-CN" sz="2800" b="1" strike="noStrike" noProof="1" dirty="0">
                  <a:solidFill>
                    <a:schemeClr val="bg1"/>
                  </a:solidFill>
                  <a:latin typeface="黑体" panose="02010609060101010101" charset="-122"/>
                  <a:ea typeface="黑体" panose="02010609060101010101" charset="-122"/>
                  <a:cs typeface="+mn-cs"/>
                  <a:sym typeface="+mn-ea"/>
                </a:rPr>
                <a:t>。</a:t>
              </a:r>
              <a:br>
                <a:rPr lang="en-US" altLang="zh-CN" sz="2800" b="1" dirty="0">
                  <a:solidFill>
                    <a:schemeClr val="bg1"/>
                  </a:solidFill>
                  <a:latin typeface="黑体" panose="02010609060101010101" charset="-122"/>
                  <a:ea typeface="黑体" panose="02010609060101010101" charset="-122"/>
                  <a:sym typeface="+mn-ea"/>
                </a:rPr>
              </a:br>
              <a:br>
                <a:rPr lang="zh-CN" altLang="zh-CN" sz="2800" b="1" dirty="0">
                  <a:solidFill>
                    <a:schemeClr val="bg1"/>
                  </a:solidFill>
                  <a:latin typeface="黑体" panose="02010609060101010101" charset="-122"/>
                  <a:ea typeface="黑体" panose="02010609060101010101" charset="-122"/>
                  <a:sym typeface="+mn-ea"/>
                </a:rPr>
              </a:br>
              <a:r>
                <a:rPr lang="zh-CN" altLang="zh-CN" sz="2800" b="1" strike="noStrike" noProof="1" dirty="0">
                  <a:solidFill>
                    <a:schemeClr val="bg1"/>
                  </a:solidFill>
                  <a:latin typeface="黑体" panose="02010609060101010101" charset="-122"/>
                  <a:ea typeface="黑体" panose="02010609060101010101" charset="-122"/>
                  <a:cs typeface="+mn-cs"/>
                  <a:sym typeface="+mn-ea"/>
                </a:rPr>
                <a:t>    </a:t>
              </a:r>
              <a:r>
                <a:rPr lang="en-US" altLang="zh-CN" sz="2800" b="1" strike="noStrike" noProof="1" dirty="0">
                  <a:solidFill>
                    <a:schemeClr val="bg1"/>
                  </a:solidFill>
                  <a:latin typeface="黑体" panose="02010609060101010101" charset="-122"/>
                  <a:ea typeface="黑体" panose="02010609060101010101" charset="-122"/>
                  <a:cs typeface="+mn-cs"/>
                  <a:sym typeface="+mn-ea"/>
                </a:rPr>
                <a:t>3.</a:t>
              </a:r>
              <a:r>
                <a:rPr lang="zh-CN" altLang="zh-CN" sz="2800" b="1" strike="noStrike" noProof="1" dirty="0">
                  <a:solidFill>
                    <a:schemeClr val="bg1"/>
                  </a:solidFill>
                  <a:latin typeface="黑体" panose="02010609060101010101" charset="-122"/>
                  <a:ea typeface="黑体" panose="02010609060101010101" charset="-122"/>
                  <a:cs typeface="+mn-cs"/>
                  <a:sym typeface="+mn-ea"/>
                </a:rPr>
                <a:t>确定</a:t>
              </a:r>
              <a:r>
                <a:rPr lang="zh-CN" altLang="en-US" sz="2800" b="1" strike="noStrike" noProof="1" dirty="0">
                  <a:solidFill>
                    <a:schemeClr val="bg1"/>
                  </a:solidFill>
                  <a:latin typeface="黑体" panose="02010609060101010101" charset="-122"/>
                  <a:ea typeface="黑体" panose="02010609060101010101" charset="-122"/>
                  <a:cs typeface="+mn-cs"/>
                  <a:sym typeface="+mn-ea"/>
                </a:rPr>
                <a:t>如何</a:t>
              </a:r>
              <a:r>
                <a:rPr lang="zh-CN" altLang="zh-CN" sz="2800" b="1" strike="noStrike" noProof="1" dirty="0">
                  <a:solidFill>
                    <a:schemeClr val="bg1"/>
                  </a:solidFill>
                  <a:latin typeface="黑体" panose="02010609060101010101" charset="-122"/>
                  <a:ea typeface="黑体" panose="02010609060101010101" charset="-122"/>
                  <a:cs typeface="+mn-cs"/>
                  <a:sym typeface="+mn-ea"/>
                </a:rPr>
                <a:t>填写清查表里的</a:t>
              </a:r>
              <a:r>
                <a:rPr lang="zh-CN" altLang="en-US" sz="2800" b="1" strike="noStrike" noProof="1" dirty="0">
                  <a:solidFill>
                    <a:schemeClr val="bg1"/>
                  </a:solidFill>
                  <a:latin typeface="黑体" panose="02010609060101010101" charset="-122"/>
                  <a:ea typeface="黑体" panose="02010609060101010101" charset="-122"/>
                  <a:cs typeface="+mn-cs"/>
                  <a:sym typeface="+mn-ea"/>
                </a:rPr>
                <a:t>相关</a:t>
              </a:r>
              <a:r>
                <a:rPr lang="zh-CN" altLang="zh-CN" sz="2800" b="1" strike="noStrike" noProof="1" dirty="0">
                  <a:solidFill>
                    <a:schemeClr val="bg1"/>
                  </a:solidFill>
                  <a:latin typeface="黑体" panose="02010609060101010101" charset="-122"/>
                  <a:ea typeface="黑体" panose="02010609060101010101" charset="-122"/>
                  <a:cs typeface="+mn-cs"/>
                  <a:sym typeface="+mn-ea"/>
                  <a:hlinkClick r:id="rId3" action="ppaction://hlinksldjump"/>
                </a:rPr>
                <a:t>指标</a:t>
              </a:r>
              <a:r>
                <a:rPr lang="zh-CN" altLang="zh-CN" sz="2800" b="1" strike="noStrike" noProof="1" dirty="0">
                  <a:solidFill>
                    <a:schemeClr val="bg1"/>
                  </a:solidFill>
                  <a:latin typeface="黑体" panose="02010609060101010101" charset="-122"/>
                  <a:ea typeface="黑体" panose="02010609060101010101" charset="-122"/>
                  <a:cs typeface="+mn-cs"/>
                  <a:sym typeface="+mn-ea"/>
                </a:rPr>
                <a:t>。</a:t>
              </a:r>
              <a:endParaRPr lang="zh-CN" altLang="en-US" sz="2800" b="1" strike="noStrike" noProof="1" dirty="0">
                <a:solidFill>
                  <a:schemeClr val="bg1"/>
                </a:solidFill>
                <a:latin typeface="黑体" panose="02010609060101010101" charset="-122"/>
                <a:ea typeface="黑体" panose="02010609060101010101" charset="-122"/>
                <a:sym typeface="+mn-ea"/>
              </a:endParaRPr>
            </a:p>
          </p:txBody>
        </p:sp>
      </p:grpSp>
      <p:pic>
        <p:nvPicPr>
          <p:cNvPr id="15368" name="图片 3" descr="1531296126(1)"/>
          <p:cNvPicPr>
            <a:picLocks noChangeAspect="true"/>
          </p:cNvPicPr>
          <p:nvPr/>
        </p:nvPicPr>
        <p:blipFill>
          <a:blip r:embed="rId4"/>
          <a:stretch>
            <a:fillRect/>
          </a:stretch>
        </p:blipFill>
        <p:spPr>
          <a:xfrm>
            <a:off x="7323138" y="4768850"/>
            <a:ext cx="4000500" cy="1790700"/>
          </a:xfrm>
          <a:prstGeom prst="rect">
            <a:avLst/>
          </a:prstGeom>
          <a:noFill/>
          <a:ln w="9525">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6321" name="图片 6"/>
          <p:cNvPicPr>
            <a:picLocks noChangeAspect="true"/>
          </p:cNvPicPr>
          <p:nvPr/>
        </p:nvPicPr>
        <p:blipFill>
          <a:blip r:embed="rId1"/>
          <a:stretch>
            <a:fillRect/>
          </a:stretch>
        </p:blipFill>
        <p:spPr>
          <a:xfrm>
            <a:off x="6326188" y="5200650"/>
            <a:ext cx="5865812" cy="1657350"/>
          </a:xfrm>
          <a:prstGeom prst="rect">
            <a:avLst/>
          </a:prstGeom>
          <a:noFill/>
          <a:ln w="9525">
            <a:noFill/>
          </a:ln>
        </p:spPr>
      </p:pic>
      <p:sp>
        <p:nvSpPr>
          <p:cNvPr id="56322" name="文本框 62"/>
          <p:cNvSpPr txBox="true"/>
          <p:nvPr/>
        </p:nvSpPr>
        <p:spPr>
          <a:xfrm>
            <a:off x="4441825" y="2686050"/>
            <a:ext cx="4214813" cy="1322388"/>
          </a:xfrm>
          <a:prstGeom prst="rect">
            <a:avLst/>
          </a:prstGeom>
          <a:noFill/>
          <a:ln w="9525">
            <a:noFill/>
          </a:ln>
        </p:spPr>
        <p:txBody>
          <a:bodyPr wrap="none" anchor="t" anchorCtr="false">
            <a:spAutoFit/>
          </a:bodyPr>
          <a:p>
            <a:r>
              <a:rPr lang="zh-CN" altLang="en-US" sz="8000" b="1" dirty="0">
                <a:solidFill>
                  <a:srgbClr val="4B649F"/>
                </a:solidFill>
                <a:latin typeface="Arial" panose="02080604020202020204" pitchFamily="34" charset="0"/>
                <a:ea typeface="微软雅黑" panose="020B0503020204020204" charset="-122"/>
              </a:rPr>
              <a:t>谢</a:t>
            </a:r>
            <a:r>
              <a:rPr lang="en-US" altLang="zh-CN" sz="8000" b="1" dirty="0">
                <a:solidFill>
                  <a:srgbClr val="4B649F"/>
                </a:solidFill>
                <a:latin typeface="Arial" panose="02080604020202020204" pitchFamily="34" charset="0"/>
                <a:ea typeface="微软雅黑" panose="020B0503020204020204" charset="-122"/>
              </a:rPr>
              <a:t>   </a:t>
            </a:r>
            <a:r>
              <a:rPr lang="zh-CN" altLang="en-US" sz="8000" b="1" dirty="0">
                <a:solidFill>
                  <a:srgbClr val="4B649F"/>
                </a:solidFill>
                <a:latin typeface="Arial" panose="02080604020202020204" pitchFamily="34" charset="0"/>
                <a:ea typeface="微软雅黑" panose="020B0503020204020204" charset="-122"/>
              </a:rPr>
              <a:t>谢！</a:t>
            </a:r>
            <a:r>
              <a:rPr lang="zh-CN" altLang="en-US" sz="6600" b="1" dirty="0">
                <a:solidFill>
                  <a:srgbClr val="4B649F"/>
                </a:solidFill>
                <a:latin typeface="Arial" panose="02080604020202020204" pitchFamily="34" charset="0"/>
                <a:ea typeface="微软雅黑" panose="020B0503020204020204" charset="-122"/>
              </a:rPr>
              <a:t> </a:t>
            </a:r>
            <a:endParaRPr lang="zh-CN" altLang="en-US" sz="6600" b="1" dirty="0">
              <a:solidFill>
                <a:srgbClr val="4B649F"/>
              </a:solidFill>
              <a:latin typeface="Arial" panose="02080604020202020204" pitchFamily="34" charset="0"/>
              <a:ea typeface="微软雅黑" panose="020B0503020204020204" charset="-122"/>
            </a:endParaRPr>
          </a:p>
        </p:txBody>
      </p:sp>
      <p:sp>
        <p:nvSpPr>
          <p:cNvPr id="1069" name="矩形 1068"/>
          <p:cNvSpPr/>
          <p:nvPr/>
        </p:nvSpPr>
        <p:spPr>
          <a:xfrm>
            <a:off x="10906125" y="4237038"/>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7" name="矩形 116"/>
          <p:cNvSpPr/>
          <p:nvPr/>
        </p:nvSpPr>
        <p:spPr>
          <a:xfrm>
            <a:off x="10637838" y="4008438"/>
            <a:ext cx="474663" cy="474663"/>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8" name="矩形 117"/>
          <p:cNvSpPr/>
          <p:nvPr/>
        </p:nvSpPr>
        <p:spPr>
          <a:xfrm>
            <a:off x="1262063" y="2146300"/>
            <a:ext cx="474663"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9" name="矩形 118"/>
          <p:cNvSpPr/>
          <p:nvPr/>
        </p:nvSpPr>
        <p:spPr>
          <a:xfrm>
            <a:off x="1460500" y="2386013"/>
            <a:ext cx="474663" cy="474663"/>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56327" name="图片 6" descr="五经普LOGO透明底（长）"/>
          <p:cNvPicPr>
            <a:picLocks noChangeAspect="true"/>
          </p:cNvPicPr>
          <p:nvPr/>
        </p:nvPicPr>
        <p:blipFill>
          <a:blip r:embed="rId2"/>
          <a:stretch>
            <a:fillRect/>
          </a:stretch>
        </p:blipFill>
        <p:spPr>
          <a:xfrm>
            <a:off x="-76200" y="-225425"/>
            <a:ext cx="3695700" cy="1155700"/>
          </a:xfrm>
          <a:prstGeom prst="rect">
            <a:avLst/>
          </a:prstGeom>
          <a:noFill/>
          <a:ln w="9525">
            <a:noFill/>
          </a:ln>
        </p:spPr>
      </p:pic>
      <p:cxnSp>
        <p:nvCxnSpPr>
          <p:cNvPr id="8" name="直接连接符 7"/>
          <p:cNvCxnSpPr/>
          <p:nvPr/>
        </p:nvCxnSpPr>
        <p:spPr>
          <a:xfrm>
            <a:off x="0" y="700088"/>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5"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nvGrpSpPr>
          <p:cNvPr id="16387" name="组合 9"/>
          <p:cNvGrpSpPr/>
          <p:nvPr/>
        </p:nvGrpSpPr>
        <p:grpSpPr>
          <a:xfrm>
            <a:off x="423863" y="804863"/>
            <a:ext cx="10644187" cy="5802312"/>
            <a:chOff x="651" y="2282"/>
            <a:chExt cx="16105" cy="8328"/>
          </a:xfrm>
        </p:grpSpPr>
        <p:pic>
          <p:nvPicPr>
            <p:cNvPr id="16388" name="图片 2" descr="/home/kylin/桌面/1662996074.jpg1662996074"/>
            <p:cNvPicPr>
              <a:picLocks noChangeAspect="true"/>
            </p:cNvPicPr>
            <p:nvPr/>
          </p:nvPicPr>
          <p:blipFill>
            <a:blip r:embed="rId2"/>
            <a:stretch>
              <a:fillRect/>
            </a:stretch>
          </p:blipFill>
          <p:spPr>
            <a:xfrm>
              <a:off x="6141" y="2472"/>
              <a:ext cx="10615" cy="3363"/>
            </a:xfrm>
            <a:prstGeom prst="rect">
              <a:avLst/>
            </a:prstGeom>
            <a:noFill/>
            <a:ln w="9525">
              <a:noFill/>
            </a:ln>
          </p:spPr>
        </p:pic>
        <p:grpSp>
          <p:nvGrpSpPr>
            <p:cNvPr id="16389" name="组合 25"/>
            <p:cNvGrpSpPr/>
            <p:nvPr/>
          </p:nvGrpSpPr>
          <p:grpSpPr>
            <a:xfrm>
              <a:off x="6141" y="6703"/>
              <a:ext cx="10615" cy="3907"/>
              <a:chOff x="0" y="491304"/>
              <a:chExt cx="5923915" cy="2056480"/>
            </a:xfrm>
          </p:grpSpPr>
          <p:grpSp>
            <p:nvGrpSpPr>
              <p:cNvPr id="16390" name="组合 27"/>
              <p:cNvGrpSpPr/>
              <p:nvPr/>
            </p:nvGrpSpPr>
            <p:grpSpPr>
              <a:xfrm>
                <a:off x="0" y="491304"/>
                <a:ext cx="5923915" cy="2056480"/>
                <a:chOff x="0" y="491304"/>
                <a:chExt cx="5923915" cy="2056480"/>
              </a:xfrm>
            </p:grpSpPr>
            <p:sp>
              <p:nvSpPr>
                <p:cNvPr id="31" name="折角形 30"/>
                <p:cNvSpPr/>
                <p:nvPr/>
              </p:nvSpPr>
              <p:spPr>
                <a:xfrm>
                  <a:off x="0" y="491304"/>
                  <a:ext cx="5923915" cy="2056480"/>
                </a:xfrm>
                <a:prstGeom prst="foldedCorner">
                  <a:avLst>
                    <a:gd name="adj" fmla="val 4577"/>
                  </a:avLst>
                </a:prstGeom>
                <a:ln w="3175" cmpd="dbl">
                  <a:solidFill>
                    <a:schemeClr val="accent1">
                      <a:shade val="50000"/>
                    </a:schemeClr>
                  </a:solidFill>
                  <a:prstDash val="soli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false" anchor="ctr" anchorCtr="false" forceAA="false" compatLnSpc="true">
                  <a:noAutofit/>
                </a:bodyPr>
                <a:p>
                  <a:pPr fontAlgn="base"/>
                  <a:endParaRPr lang="zh-CN" altLang="en-US" strike="noStrike" noProof="1">
                    <a:solidFill>
                      <a:srgbClr val="205A3E"/>
                    </a:solidFill>
                    <a:latin typeface="黑体" panose="02010609060101010101" charset="-122"/>
                    <a:ea typeface="黑体" panose="02010609060101010101" charset="-122"/>
                  </a:endParaRPr>
                </a:p>
              </p:txBody>
            </p:sp>
            <p:pic>
              <p:nvPicPr>
                <p:cNvPr id="16392" name="图片 32" descr="/home/kylin/桌面/874005064.jpg874005064"/>
                <p:cNvPicPr>
                  <a:picLocks noChangeAspect="true"/>
                </p:cNvPicPr>
                <p:nvPr/>
              </p:nvPicPr>
              <p:blipFill>
                <a:blip r:embed="rId3"/>
                <a:stretch>
                  <a:fillRect/>
                </a:stretch>
              </p:blipFill>
              <p:spPr>
                <a:xfrm>
                  <a:off x="270663" y="835644"/>
                  <a:ext cx="5450840" cy="1392256"/>
                </a:xfrm>
                <a:prstGeom prst="rect">
                  <a:avLst/>
                </a:prstGeom>
                <a:noFill/>
                <a:ln w="9525">
                  <a:noFill/>
                </a:ln>
              </p:spPr>
            </p:pic>
          </p:grpSp>
          <p:sp>
            <p:nvSpPr>
              <p:cNvPr id="29" name="流程图: 可选过程 28"/>
              <p:cNvSpPr/>
              <p:nvPr/>
            </p:nvSpPr>
            <p:spPr>
              <a:xfrm>
                <a:off x="2265361" y="871752"/>
                <a:ext cx="915260" cy="306085"/>
              </a:xfrm>
              <a:prstGeom prst="flowChartAlternateProcess">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false" anchor="ctr" anchorCtr="false" forceAA="false" compatLnSpc="true">
                <a:noAutofit/>
              </a:bodyPr>
              <a:p>
                <a:pPr fontAlgn="base"/>
                <a:endParaRPr lang="zh-CN" altLang="en-US" strike="noStrike" noProof="1">
                  <a:solidFill>
                    <a:srgbClr val="205A3E"/>
                  </a:solidFill>
                  <a:latin typeface="黑体" panose="02010609060101010101" charset="-122"/>
                  <a:ea typeface="黑体" panose="02010609060101010101" charset="-122"/>
                </a:endParaRPr>
              </a:p>
            </p:txBody>
          </p:sp>
          <p:sp>
            <p:nvSpPr>
              <p:cNvPr id="30" name="流程图: 可选过程 29"/>
              <p:cNvSpPr/>
              <p:nvPr/>
            </p:nvSpPr>
            <p:spPr>
              <a:xfrm>
                <a:off x="3907145" y="1177837"/>
                <a:ext cx="1879848" cy="131454"/>
              </a:xfrm>
              <a:prstGeom prst="flowChartAlternateProcess">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false" anchor="ctr" anchorCtr="false" forceAA="false" compatLnSpc="true">
                <a:noAutofit/>
              </a:bodyPr>
              <a:p>
                <a:pPr fontAlgn="base"/>
                <a:endParaRPr lang="zh-CN" altLang="en-US" strike="noStrike" noProof="1">
                  <a:solidFill>
                    <a:srgbClr val="205A3E"/>
                  </a:solidFill>
                  <a:latin typeface="黑体" panose="02010609060101010101" charset="-122"/>
                  <a:ea typeface="黑体" panose="02010609060101010101" charset="-122"/>
                </a:endParaRPr>
              </a:p>
            </p:txBody>
          </p:sp>
        </p:grpSp>
        <p:sp>
          <p:nvSpPr>
            <p:cNvPr id="6" name="剪去对角的矩形 5"/>
            <p:cNvSpPr/>
            <p:nvPr/>
          </p:nvSpPr>
          <p:spPr>
            <a:xfrm>
              <a:off x="652" y="6703"/>
              <a:ext cx="5489" cy="2534"/>
            </a:xfrm>
            <a:prstGeom prst="snip2DiagRect">
              <a:avLst/>
            </a:prstGeom>
            <a:noFill/>
            <a:ln w="254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false" anchor="ctr" anchorCtr="false" forceAA="false" compatLnSpc="true">
              <a:noAutofit/>
            </a:bodyPr>
            <a:p>
              <a:pPr lvl="0" fontAlgn="base"/>
              <a:r>
                <a:rPr lang="zh-CN" altLang="en-US" sz="2400" strike="noStrike" kern="100" noProof="1" dirty="0">
                  <a:solidFill>
                    <a:srgbClr val="205A3E"/>
                  </a:solidFill>
                  <a:latin typeface="黑体" panose="02010609060101010101" charset="-122"/>
                  <a:ea typeface="黑体" panose="02010609060101010101" charset="-122"/>
                  <a:cs typeface="黑体" panose="02010609060101010101" charset="-122"/>
                </a:rPr>
                <a:t>③ </a:t>
              </a:r>
              <a:r>
                <a:rPr lang="zh-CN" altLang="zh-CN" sz="2400" strike="noStrike" kern="100" noProof="1" dirty="0">
                  <a:solidFill>
                    <a:srgbClr val="205A3E"/>
                  </a:solidFill>
                  <a:latin typeface="黑体" panose="02010609060101010101" charset="-122"/>
                  <a:ea typeface="黑体" panose="02010609060101010101" charset="-122"/>
                  <a:cs typeface="黑体" panose="02010609060101010101" charset="-122"/>
                </a:rPr>
                <a:t>如被调查对象为</a:t>
              </a:r>
              <a:endParaRPr lang="zh-CN" altLang="zh-CN" sz="2400" strike="noStrike" kern="100" noProof="1" dirty="0">
                <a:solidFill>
                  <a:srgbClr val="205A3E"/>
                </a:solidFill>
                <a:latin typeface="黑体" panose="02010609060101010101" charset="-122"/>
                <a:ea typeface="黑体" panose="02010609060101010101" charset="-122"/>
                <a:cs typeface="黑体" panose="02010609060101010101" charset="-122"/>
              </a:endParaRPr>
            </a:p>
            <a:p>
              <a:pPr lvl="0" fontAlgn="base"/>
              <a:r>
                <a:rPr lang="zh-CN" altLang="zh-CN" sz="2400" b="1" strike="noStrike" kern="100" noProof="1" dirty="0">
                  <a:solidFill>
                    <a:srgbClr val="205A3E"/>
                  </a:solidFill>
                  <a:latin typeface="黑体" panose="02010609060101010101" charset="-122"/>
                  <a:ea typeface="黑体" panose="02010609060101010101" charset="-122"/>
                  <a:cs typeface="黑体" panose="02010609060101010101" charset="-122"/>
                </a:rPr>
                <a:t>个体经营户</a:t>
              </a:r>
              <a:r>
                <a:rPr lang="zh-CN" altLang="zh-CN" sz="2400" strike="noStrike" kern="100" noProof="1" dirty="0">
                  <a:solidFill>
                    <a:srgbClr val="205A3E"/>
                  </a:solidFill>
                  <a:latin typeface="黑体" panose="02010609060101010101" charset="-122"/>
                  <a:ea typeface="黑体" panose="02010609060101010101" charset="-122"/>
                  <a:cs typeface="黑体" panose="02010609060101010101" charset="-122"/>
                </a:rPr>
                <a:t>：</a:t>
              </a:r>
              <a:endParaRPr lang="zh-CN" altLang="zh-CN" sz="2400" strike="noStrike" kern="100" noProof="1" dirty="0">
                <a:solidFill>
                  <a:srgbClr val="205A3E"/>
                </a:solidFill>
                <a:latin typeface="黑体" panose="02010609060101010101" charset="-122"/>
                <a:ea typeface="黑体" panose="02010609060101010101" charset="-122"/>
                <a:cs typeface="黑体" panose="02010609060101010101" charset="-122"/>
              </a:endParaRPr>
            </a:p>
            <a:p>
              <a:pPr lvl="0" fontAlgn="base"/>
              <a:r>
                <a:rPr lang="zh-CN" altLang="zh-CN" sz="2400" strike="noStrike" kern="100" noProof="1" dirty="0">
                  <a:solidFill>
                    <a:srgbClr val="205A3E"/>
                  </a:solidFill>
                  <a:latin typeface="黑体" panose="02010609060101010101" charset="-122"/>
                  <a:ea typeface="黑体" panose="02010609060101010101" charset="-122"/>
                  <a:cs typeface="黑体" panose="02010609060101010101" charset="-122"/>
                </a:rPr>
                <a:t>应填写</a:t>
              </a:r>
              <a:r>
                <a:rPr lang="en-US" altLang="zh-CN" sz="2400" strike="noStrike" kern="100" noProof="1" dirty="0">
                  <a:solidFill>
                    <a:srgbClr val="205A3E"/>
                  </a:solidFill>
                  <a:latin typeface="黑体" panose="02010609060101010101" charset="-122"/>
                  <a:ea typeface="黑体" panose="02010609060101010101" charset="-122"/>
                  <a:cs typeface="黑体" panose="02010609060101010101" charset="-122"/>
                </a:rPr>
                <a:t>[722</a:t>
              </a:r>
              <a:r>
                <a:rPr lang="zh-CN" altLang="zh-CN" sz="2400" strike="noStrike" kern="100" noProof="1" dirty="0">
                  <a:solidFill>
                    <a:srgbClr val="205A3E"/>
                  </a:solidFill>
                  <a:latin typeface="黑体" panose="02010609060101010101" charset="-122"/>
                  <a:ea typeface="黑体" panose="02010609060101010101" charset="-122"/>
                  <a:cs typeface="黑体" panose="02010609060101010101" charset="-122"/>
                </a:rPr>
                <a:t>表</a:t>
              </a:r>
              <a:r>
                <a:rPr lang="en-US" altLang="zh-CN" sz="2400" strike="noStrike" kern="100" noProof="1" dirty="0">
                  <a:solidFill>
                    <a:srgbClr val="205A3E"/>
                  </a:solidFill>
                  <a:latin typeface="黑体" panose="02010609060101010101" charset="-122"/>
                  <a:ea typeface="黑体" panose="02010609060101010101" charset="-122"/>
                  <a:cs typeface="黑体" panose="02010609060101010101" charset="-122"/>
                </a:rPr>
                <a:t>]</a:t>
              </a:r>
              <a:endParaRPr lang="en-US" altLang="zh-CN" sz="2400" strike="noStrike" kern="100" noProof="1" dirty="0">
                <a:solidFill>
                  <a:srgbClr val="205A3E"/>
                </a:solidFill>
                <a:latin typeface="黑体" panose="02010609060101010101" charset="-122"/>
                <a:ea typeface="黑体" panose="02010609060101010101" charset="-122"/>
                <a:cs typeface="黑体" panose="02010609060101010101" charset="-122"/>
              </a:endParaRPr>
            </a:p>
          </p:txBody>
        </p:sp>
        <p:sp>
          <p:nvSpPr>
            <p:cNvPr id="2" name="剪去对角的矩形 1"/>
            <p:cNvSpPr/>
            <p:nvPr/>
          </p:nvSpPr>
          <p:spPr>
            <a:xfrm>
              <a:off x="651" y="2282"/>
              <a:ext cx="5490" cy="1911"/>
            </a:xfrm>
            <a:prstGeom prst="snip2DiagRect">
              <a:avLst/>
            </a:prstGeom>
            <a:noFill/>
            <a:ln w="254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false" anchor="ctr" anchorCtr="false" forceAA="false" compatLnSpc="true">
              <a:noAutofit/>
            </a:bodyPr>
            <a:p>
              <a:pPr fontAlgn="base"/>
              <a:r>
                <a:rPr lang="zh-CN" altLang="en-US" sz="2400"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① 如被调查对象为</a:t>
              </a:r>
              <a:endParaRPr lang="zh-CN" altLang="en-US" sz="2400" strike="noStrike" kern="100" noProof="1" dirty="0">
                <a:solidFill>
                  <a:srgbClr val="205A3E"/>
                </a:solidFill>
                <a:latin typeface="黑体" panose="02010609060101010101" charset="-122"/>
                <a:ea typeface="黑体" panose="02010609060101010101" charset="-122"/>
                <a:cs typeface="Times New Roman" panose="02020603050405020304" pitchFamily="18" charset="0"/>
              </a:endParaRPr>
            </a:p>
            <a:p>
              <a:pPr fontAlgn="base"/>
              <a:r>
                <a:rPr lang="zh-CN" altLang="en-US" sz="2400" b="1"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法人单位</a:t>
              </a:r>
              <a:r>
                <a:rPr lang="zh-CN" altLang="en-US" sz="2400"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a:t>
              </a:r>
              <a:endParaRPr lang="zh-CN" altLang="en-US" sz="2400" strike="noStrike" kern="100" noProof="1" dirty="0">
                <a:solidFill>
                  <a:srgbClr val="205A3E"/>
                </a:solidFill>
                <a:latin typeface="黑体" panose="02010609060101010101" charset="-122"/>
                <a:ea typeface="黑体" panose="02010609060101010101" charset="-122"/>
                <a:cs typeface="Times New Roman" panose="02020603050405020304" pitchFamily="18" charset="0"/>
              </a:endParaRPr>
            </a:p>
            <a:p>
              <a:pPr fontAlgn="base"/>
              <a:r>
                <a:rPr lang="zh-CN" altLang="en-US" sz="2400"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应填写</a:t>
              </a:r>
              <a:r>
                <a:rPr lang="en-US" sz="2400"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[721</a:t>
              </a:r>
              <a:r>
                <a:rPr lang="zh-CN" altLang="en-US" sz="2400"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表</a:t>
              </a:r>
              <a:r>
                <a:rPr lang="en-US" sz="2400"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 </a:t>
              </a:r>
              <a:endParaRPr lang="en-US" sz="2400" strike="noStrike" kern="100" noProof="1" dirty="0">
                <a:solidFill>
                  <a:srgbClr val="205A3E"/>
                </a:solidFill>
                <a:latin typeface="黑体" panose="02010609060101010101" charset="-122"/>
                <a:ea typeface="黑体" panose="02010609060101010101" charset="-122"/>
                <a:cs typeface="Times New Roman" panose="02020603050405020304" pitchFamily="18" charset="0"/>
              </a:endParaRPr>
            </a:p>
          </p:txBody>
        </p:sp>
        <p:sp>
          <p:nvSpPr>
            <p:cNvPr id="8" name="剪去对角的矩形 7"/>
            <p:cNvSpPr/>
            <p:nvPr/>
          </p:nvSpPr>
          <p:spPr>
            <a:xfrm>
              <a:off x="651" y="4479"/>
              <a:ext cx="5490" cy="1911"/>
            </a:xfrm>
            <a:prstGeom prst="snip2DiagRect">
              <a:avLst/>
            </a:prstGeom>
            <a:noFill/>
            <a:ln w="254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false" anchor="ctr" anchorCtr="false" forceAA="false" compatLnSpc="true">
              <a:noAutofit/>
            </a:bodyPr>
            <a:p>
              <a:pPr fontAlgn="base"/>
              <a:r>
                <a:rPr lang="zh-CN" altLang="en-US" sz="2400" strike="noStrike" kern="100" noProof="1" dirty="0">
                  <a:solidFill>
                    <a:srgbClr val="205A3E"/>
                  </a:solidFill>
                  <a:latin typeface="宋体" pitchFamily="2" charset="-122"/>
                  <a:ea typeface="宋体" pitchFamily="2" charset="-122"/>
                  <a:cs typeface="Times New Roman" panose="02020603050405020304" pitchFamily="18" charset="0"/>
                </a:rPr>
                <a:t>②</a:t>
              </a:r>
              <a:r>
                <a:rPr lang="zh-CN" altLang="en-US" sz="2400"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 如被调查对象为</a:t>
              </a:r>
              <a:endParaRPr lang="zh-CN" altLang="en-US" sz="2400" strike="noStrike" kern="100" noProof="1" dirty="0">
                <a:solidFill>
                  <a:srgbClr val="205A3E"/>
                </a:solidFill>
                <a:latin typeface="黑体" panose="02010609060101010101" charset="-122"/>
                <a:ea typeface="黑体" panose="02010609060101010101" charset="-122"/>
                <a:cs typeface="Times New Roman" panose="02020603050405020304" pitchFamily="18" charset="0"/>
              </a:endParaRPr>
            </a:p>
            <a:p>
              <a:pPr fontAlgn="base"/>
              <a:r>
                <a:rPr lang="zh-CN" altLang="en-US" sz="2400" b="1"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产业活动单位</a:t>
              </a:r>
              <a:r>
                <a:rPr lang="zh-CN" altLang="en-US" sz="2400"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a:t>
              </a:r>
              <a:endParaRPr lang="zh-CN" altLang="en-US" sz="2400" strike="noStrike" kern="100" noProof="1" dirty="0">
                <a:solidFill>
                  <a:srgbClr val="205A3E"/>
                </a:solidFill>
                <a:latin typeface="黑体" panose="02010609060101010101" charset="-122"/>
                <a:ea typeface="黑体" panose="02010609060101010101" charset="-122"/>
                <a:cs typeface="Times New Roman" panose="02020603050405020304" pitchFamily="18" charset="0"/>
              </a:endParaRPr>
            </a:p>
            <a:p>
              <a:pPr fontAlgn="base"/>
              <a:r>
                <a:rPr lang="zh-CN" altLang="en-US" sz="2400"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应填写</a:t>
              </a:r>
              <a:r>
                <a:rPr lang="en-US" sz="2400"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[721</a:t>
              </a:r>
              <a:r>
                <a:rPr lang="zh-CN" altLang="en-US" sz="2400"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表</a:t>
              </a:r>
              <a:r>
                <a:rPr lang="en-US" sz="2400"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 </a:t>
              </a:r>
              <a:endParaRPr lang="en-US" sz="2400" strike="noStrike" kern="100" noProof="1" dirty="0">
                <a:solidFill>
                  <a:srgbClr val="205A3E"/>
                </a:solidFill>
                <a:latin typeface="黑体" panose="02010609060101010101" charset="-122"/>
                <a:ea typeface="黑体" panose="02010609060101010101" charset="-122"/>
                <a:cs typeface="Times New Roman" panose="02020603050405020304" pitchFamily="18" charset="0"/>
              </a:endParaRPr>
            </a:p>
          </p:txBody>
        </p:sp>
      </p:grpSp>
      <p:sp>
        <p:nvSpPr>
          <p:cNvPr id="3" name="流程图: 可选过程 2"/>
          <p:cNvSpPr/>
          <p:nvPr/>
        </p:nvSpPr>
        <p:spPr>
          <a:xfrm>
            <a:off x="6119813" y="1006475"/>
            <a:ext cx="508000" cy="346075"/>
          </a:xfrm>
          <a:prstGeom prst="flowChartAlternateProcess">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false" anchor="ctr" anchorCtr="false" forceAA="false" compatLnSpc="true">
            <a:noAutofit/>
          </a:bodyPr>
          <a:p>
            <a:pPr fontAlgn="base"/>
            <a:endParaRPr lang="zh-CN" altLang="en-US" strike="noStrike" noProof="1">
              <a:solidFill>
                <a:srgbClr val="205A3E"/>
              </a:solidFill>
              <a:latin typeface="黑体" panose="02010609060101010101" charset="-122"/>
              <a:ea typeface="黑体" panose="02010609060101010101" charset="-122"/>
            </a:endParaRPr>
          </a:p>
        </p:txBody>
      </p:sp>
      <p:sp>
        <p:nvSpPr>
          <p:cNvPr id="4" name="流程图: 可选过程 3"/>
          <p:cNvSpPr/>
          <p:nvPr/>
        </p:nvSpPr>
        <p:spPr>
          <a:xfrm>
            <a:off x="6861175" y="1006475"/>
            <a:ext cx="1368425" cy="346075"/>
          </a:xfrm>
          <a:prstGeom prst="flowChartAlternateProcess">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false" anchor="ctr" anchorCtr="false" forceAA="false" compatLnSpc="true">
            <a:noAutofit/>
          </a:bodyPr>
          <a:p>
            <a:pPr fontAlgn="base"/>
            <a:endParaRPr lang="zh-CN" altLang="en-US" strike="noStrike" noProof="1">
              <a:solidFill>
                <a:srgbClr val="205A3E"/>
              </a:solidFill>
              <a:latin typeface="黑体" panose="02010609060101010101" charset="-122"/>
              <a:ea typeface="黑体" panose="02010609060101010101" charset="-122"/>
            </a:endParaRPr>
          </a:p>
        </p:txBody>
      </p:sp>
      <p:sp>
        <p:nvSpPr>
          <p:cNvPr id="5" name="流程图: 可选过程 4"/>
          <p:cNvSpPr/>
          <p:nvPr/>
        </p:nvSpPr>
        <p:spPr>
          <a:xfrm>
            <a:off x="8610600" y="1411288"/>
            <a:ext cx="2365375" cy="157163"/>
          </a:xfrm>
          <a:prstGeom prst="flowChartAlternateProcess">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false" anchor="ctr" anchorCtr="false" forceAA="false" compatLnSpc="true">
            <a:noAutofit/>
          </a:bodyPr>
          <a:p>
            <a:pPr fontAlgn="base"/>
            <a:endParaRPr lang="zh-CN" altLang="en-US" strike="noStrike" noProof="1">
              <a:solidFill>
                <a:srgbClr val="205A3E"/>
              </a:solidFill>
              <a:latin typeface="黑体" panose="02010609060101010101" charset="-122"/>
              <a:ea typeface="黑体" panose="02010609060101010101" charset="-122"/>
            </a:endParaRPr>
          </a:p>
        </p:txBody>
      </p:sp>
      <p:pic>
        <p:nvPicPr>
          <p:cNvPr id="16401" name="图片 6" descr="五经普LOGO透明底（长）"/>
          <p:cNvPicPr>
            <a:picLocks noChangeAspect="true"/>
          </p:cNvPicPr>
          <p:nvPr/>
        </p:nvPicPr>
        <p:blipFill>
          <a:blip r:embed="rId4"/>
          <a:stretch>
            <a:fillRect/>
          </a:stretch>
        </p:blipFill>
        <p:spPr>
          <a:xfrm>
            <a:off x="-76200" y="-225425"/>
            <a:ext cx="3695700" cy="1155700"/>
          </a:xfrm>
          <a:prstGeom prst="rect">
            <a:avLst/>
          </a:prstGeom>
          <a:noFill/>
          <a:ln w="9525">
            <a:noFill/>
          </a:ln>
        </p:spPr>
      </p:pic>
      <p:cxnSp>
        <p:nvCxnSpPr>
          <p:cNvPr id="9" name="直接连接符 8"/>
          <p:cNvCxnSpPr/>
          <p:nvPr/>
        </p:nvCxnSpPr>
        <p:spPr>
          <a:xfrm>
            <a:off x="0" y="6715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050" name="手指">
            <a:hlinkClick r:id="" action="ppaction://hlinkshowjump?jump=previousslide"/>
          </p:cNvPr>
          <p:cNvSpPr/>
          <p:nvPr/>
        </p:nvSpPr>
        <p:spPr bwMode="auto">
          <a:xfrm rot="21120000">
            <a:off x="11399838" y="5367338"/>
            <a:ext cx="588963" cy="779463"/>
          </a:xfrm>
          <a:custGeom>
            <a:avLst/>
            <a:gdLst/>
            <a:ahLst/>
            <a:cxnLst/>
            <a:rect l="0" t="0" r="r" b="b"/>
            <a:pathLst>
              <a:path w="1646238" h="2433638">
                <a:moveTo>
                  <a:pt x="577732" y="161925"/>
                </a:moveTo>
                <a:lnTo>
                  <a:pt x="586070" y="162719"/>
                </a:lnTo>
                <a:lnTo>
                  <a:pt x="593614" y="163910"/>
                </a:lnTo>
                <a:lnTo>
                  <a:pt x="597585" y="164703"/>
                </a:lnTo>
                <a:lnTo>
                  <a:pt x="601953" y="165894"/>
                </a:lnTo>
                <a:lnTo>
                  <a:pt x="605526" y="167482"/>
                </a:lnTo>
                <a:lnTo>
                  <a:pt x="609100" y="169069"/>
                </a:lnTo>
                <a:lnTo>
                  <a:pt x="612674" y="171053"/>
                </a:lnTo>
                <a:lnTo>
                  <a:pt x="616247" y="173435"/>
                </a:lnTo>
                <a:lnTo>
                  <a:pt x="619821" y="176610"/>
                </a:lnTo>
                <a:lnTo>
                  <a:pt x="623394" y="179388"/>
                </a:lnTo>
                <a:lnTo>
                  <a:pt x="626968" y="182563"/>
                </a:lnTo>
                <a:lnTo>
                  <a:pt x="630145" y="186135"/>
                </a:lnTo>
                <a:lnTo>
                  <a:pt x="633321" y="190103"/>
                </a:lnTo>
                <a:lnTo>
                  <a:pt x="636498" y="194469"/>
                </a:lnTo>
                <a:lnTo>
                  <a:pt x="639674" y="199232"/>
                </a:lnTo>
                <a:lnTo>
                  <a:pt x="642454" y="204788"/>
                </a:lnTo>
                <a:lnTo>
                  <a:pt x="645233" y="210344"/>
                </a:lnTo>
                <a:lnTo>
                  <a:pt x="648013" y="216297"/>
                </a:lnTo>
                <a:lnTo>
                  <a:pt x="650792" y="222647"/>
                </a:lnTo>
                <a:lnTo>
                  <a:pt x="653969" y="229394"/>
                </a:lnTo>
                <a:lnTo>
                  <a:pt x="656351" y="237332"/>
                </a:lnTo>
                <a:lnTo>
                  <a:pt x="658733" y="245269"/>
                </a:lnTo>
                <a:lnTo>
                  <a:pt x="838208" y="927100"/>
                </a:lnTo>
                <a:lnTo>
                  <a:pt x="840193" y="928291"/>
                </a:lnTo>
                <a:lnTo>
                  <a:pt x="841781" y="933450"/>
                </a:lnTo>
                <a:lnTo>
                  <a:pt x="899356" y="921941"/>
                </a:lnTo>
                <a:lnTo>
                  <a:pt x="911665" y="922338"/>
                </a:lnTo>
                <a:lnTo>
                  <a:pt x="923180" y="923529"/>
                </a:lnTo>
                <a:lnTo>
                  <a:pt x="935489" y="924719"/>
                </a:lnTo>
                <a:lnTo>
                  <a:pt x="946607" y="926704"/>
                </a:lnTo>
                <a:lnTo>
                  <a:pt x="957725" y="929482"/>
                </a:lnTo>
                <a:lnTo>
                  <a:pt x="969240" y="932657"/>
                </a:lnTo>
                <a:lnTo>
                  <a:pt x="979960" y="936229"/>
                </a:lnTo>
                <a:lnTo>
                  <a:pt x="991078" y="939800"/>
                </a:lnTo>
                <a:lnTo>
                  <a:pt x="1001402" y="944166"/>
                </a:lnTo>
                <a:lnTo>
                  <a:pt x="1011726" y="948929"/>
                </a:lnTo>
                <a:lnTo>
                  <a:pt x="1022049" y="954485"/>
                </a:lnTo>
                <a:lnTo>
                  <a:pt x="1031976" y="960438"/>
                </a:lnTo>
                <a:lnTo>
                  <a:pt x="1041506" y="966788"/>
                </a:lnTo>
                <a:lnTo>
                  <a:pt x="1051432" y="973535"/>
                </a:lnTo>
                <a:lnTo>
                  <a:pt x="1060565" y="980679"/>
                </a:lnTo>
                <a:lnTo>
                  <a:pt x="1069697" y="988616"/>
                </a:lnTo>
                <a:lnTo>
                  <a:pt x="1076050" y="994172"/>
                </a:lnTo>
                <a:lnTo>
                  <a:pt x="1081212" y="999729"/>
                </a:lnTo>
                <a:lnTo>
                  <a:pt x="1086374" y="1005682"/>
                </a:lnTo>
                <a:lnTo>
                  <a:pt x="1090345" y="1012032"/>
                </a:lnTo>
                <a:lnTo>
                  <a:pt x="1126478" y="1071960"/>
                </a:lnTo>
                <a:lnTo>
                  <a:pt x="1183258" y="1074341"/>
                </a:lnTo>
                <a:lnTo>
                  <a:pt x="1184847" y="1075532"/>
                </a:lnTo>
                <a:lnTo>
                  <a:pt x="1199538" y="1077913"/>
                </a:lnTo>
                <a:lnTo>
                  <a:pt x="1214230" y="1081088"/>
                </a:lnTo>
                <a:lnTo>
                  <a:pt x="1228524" y="1085057"/>
                </a:lnTo>
                <a:lnTo>
                  <a:pt x="1242818" y="1089422"/>
                </a:lnTo>
                <a:lnTo>
                  <a:pt x="1256716" y="1094582"/>
                </a:lnTo>
                <a:lnTo>
                  <a:pt x="1271010" y="1100932"/>
                </a:lnTo>
                <a:lnTo>
                  <a:pt x="1284510" y="1106885"/>
                </a:lnTo>
                <a:lnTo>
                  <a:pt x="1298011" y="1114029"/>
                </a:lnTo>
                <a:lnTo>
                  <a:pt x="1310717" y="1121172"/>
                </a:lnTo>
                <a:lnTo>
                  <a:pt x="1323820" y="1129507"/>
                </a:lnTo>
                <a:lnTo>
                  <a:pt x="1336129" y="1137444"/>
                </a:lnTo>
                <a:lnTo>
                  <a:pt x="1348041" y="1146175"/>
                </a:lnTo>
                <a:lnTo>
                  <a:pt x="1359953" y="1155700"/>
                </a:lnTo>
                <a:lnTo>
                  <a:pt x="1371071" y="1165225"/>
                </a:lnTo>
                <a:lnTo>
                  <a:pt x="1381792" y="1175147"/>
                </a:lnTo>
                <a:lnTo>
                  <a:pt x="1392115" y="1185863"/>
                </a:lnTo>
                <a:lnTo>
                  <a:pt x="1408792" y="1204119"/>
                </a:lnTo>
                <a:lnTo>
                  <a:pt x="1424278" y="1223566"/>
                </a:lnTo>
                <a:lnTo>
                  <a:pt x="1439763" y="1243410"/>
                </a:lnTo>
                <a:lnTo>
                  <a:pt x="1454058" y="1263254"/>
                </a:lnTo>
                <a:lnTo>
                  <a:pt x="1467955" y="1283891"/>
                </a:lnTo>
                <a:lnTo>
                  <a:pt x="1480264" y="1305322"/>
                </a:lnTo>
                <a:lnTo>
                  <a:pt x="1492970" y="1327150"/>
                </a:lnTo>
                <a:lnTo>
                  <a:pt x="1504088" y="1348582"/>
                </a:lnTo>
                <a:lnTo>
                  <a:pt x="1505279" y="1351360"/>
                </a:lnTo>
                <a:lnTo>
                  <a:pt x="1506471" y="1352154"/>
                </a:lnTo>
                <a:lnTo>
                  <a:pt x="1508059" y="1352550"/>
                </a:lnTo>
                <a:lnTo>
                  <a:pt x="1518780" y="1353344"/>
                </a:lnTo>
                <a:lnTo>
                  <a:pt x="1528309" y="1355329"/>
                </a:lnTo>
                <a:lnTo>
                  <a:pt x="1537839" y="1357710"/>
                </a:lnTo>
                <a:lnTo>
                  <a:pt x="1546971" y="1360885"/>
                </a:lnTo>
                <a:lnTo>
                  <a:pt x="1555707" y="1364457"/>
                </a:lnTo>
                <a:lnTo>
                  <a:pt x="1563648" y="1368822"/>
                </a:lnTo>
                <a:lnTo>
                  <a:pt x="1571590" y="1373982"/>
                </a:lnTo>
                <a:lnTo>
                  <a:pt x="1578737" y="1379935"/>
                </a:lnTo>
                <a:lnTo>
                  <a:pt x="1585487" y="1385888"/>
                </a:lnTo>
                <a:lnTo>
                  <a:pt x="1591840" y="1392238"/>
                </a:lnTo>
                <a:lnTo>
                  <a:pt x="1597796" y="1398985"/>
                </a:lnTo>
                <a:lnTo>
                  <a:pt x="1603752" y="1406525"/>
                </a:lnTo>
                <a:lnTo>
                  <a:pt x="1608914" y="1413669"/>
                </a:lnTo>
                <a:lnTo>
                  <a:pt x="1613678" y="1421607"/>
                </a:lnTo>
                <a:lnTo>
                  <a:pt x="1618046" y="1429544"/>
                </a:lnTo>
                <a:lnTo>
                  <a:pt x="1622017" y="1437879"/>
                </a:lnTo>
                <a:lnTo>
                  <a:pt x="1625988" y="1446213"/>
                </a:lnTo>
                <a:lnTo>
                  <a:pt x="1629561" y="1454547"/>
                </a:lnTo>
                <a:lnTo>
                  <a:pt x="1632738" y="1463279"/>
                </a:lnTo>
                <a:lnTo>
                  <a:pt x="1635517" y="1471613"/>
                </a:lnTo>
                <a:lnTo>
                  <a:pt x="1637900" y="1479947"/>
                </a:lnTo>
                <a:lnTo>
                  <a:pt x="1639885" y="1488282"/>
                </a:lnTo>
                <a:lnTo>
                  <a:pt x="1641473" y="1497013"/>
                </a:lnTo>
                <a:lnTo>
                  <a:pt x="1643062" y="1504950"/>
                </a:lnTo>
                <a:lnTo>
                  <a:pt x="1644253" y="1512491"/>
                </a:lnTo>
                <a:lnTo>
                  <a:pt x="1645047" y="1520429"/>
                </a:lnTo>
                <a:lnTo>
                  <a:pt x="1645841" y="1527969"/>
                </a:lnTo>
                <a:lnTo>
                  <a:pt x="1646238" y="1534716"/>
                </a:lnTo>
                <a:lnTo>
                  <a:pt x="1646238" y="1541463"/>
                </a:lnTo>
                <a:lnTo>
                  <a:pt x="1646238" y="1548210"/>
                </a:lnTo>
                <a:lnTo>
                  <a:pt x="1645841" y="1553766"/>
                </a:lnTo>
                <a:lnTo>
                  <a:pt x="1645444" y="1558925"/>
                </a:lnTo>
                <a:lnTo>
                  <a:pt x="1643458" y="1570832"/>
                </a:lnTo>
                <a:lnTo>
                  <a:pt x="1642267" y="1583532"/>
                </a:lnTo>
                <a:lnTo>
                  <a:pt x="1641473" y="1595835"/>
                </a:lnTo>
                <a:lnTo>
                  <a:pt x="1640679" y="1608535"/>
                </a:lnTo>
                <a:lnTo>
                  <a:pt x="1634723" y="1749029"/>
                </a:lnTo>
                <a:lnTo>
                  <a:pt x="1628370" y="1889126"/>
                </a:lnTo>
                <a:lnTo>
                  <a:pt x="1627973" y="1902222"/>
                </a:lnTo>
                <a:lnTo>
                  <a:pt x="1626385" y="1915716"/>
                </a:lnTo>
                <a:lnTo>
                  <a:pt x="1625194" y="1928416"/>
                </a:lnTo>
                <a:lnTo>
                  <a:pt x="1623208" y="1941910"/>
                </a:lnTo>
                <a:lnTo>
                  <a:pt x="1621223" y="1954610"/>
                </a:lnTo>
                <a:lnTo>
                  <a:pt x="1618840" y="1968104"/>
                </a:lnTo>
                <a:lnTo>
                  <a:pt x="1616061" y="1980804"/>
                </a:lnTo>
                <a:lnTo>
                  <a:pt x="1612884" y="1993504"/>
                </a:lnTo>
                <a:lnTo>
                  <a:pt x="1604546" y="2026444"/>
                </a:lnTo>
                <a:lnTo>
                  <a:pt x="1595414" y="2058988"/>
                </a:lnTo>
                <a:lnTo>
                  <a:pt x="1586281" y="2091532"/>
                </a:lnTo>
                <a:lnTo>
                  <a:pt x="1577148" y="2123679"/>
                </a:lnTo>
                <a:lnTo>
                  <a:pt x="1579134" y="2125663"/>
                </a:lnTo>
                <a:lnTo>
                  <a:pt x="1617252" y="2294732"/>
                </a:lnTo>
                <a:lnTo>
                  <a:pt x="1571590" y="2303463"/>
                </a:lnTo>
                <a:lnTo>
                  <a:pt x="1487411" y="2318147"/>
                </a:lnTo>
                <a:lnTo>
                  <a:pt x="1251951" y="2359026"/>
                </a:lnTo>
                <a:lnTo>
                  <a:pt x="1000608" y="2402285"/>
                </a:lnTo>
                <a:lnTo>
                  <a:pt x="897370" y="2420541"/>
                </a:lnTo>
                <a:lnTo>
                  <a:pt x="824310" y="2433638"/>
                </a:lnTo>
                <a:lnTo>
                  <a:pt x="785398" y="2236391"/>
                </a:lnTo>
                <a:lnTo>
                  <a:pt x="781030" y="2228851"/>
                </a:lnTo>
                <a:lnTo>
                  <a:pt x="776662" y="2221707"/>
                </a:lnTo>
                <a:lnTo>
                  <a:pt x="771897" y="2214563"/>
                </a:lnTo>
                <a:lnTo>
                  <a:pt x="767133" y="2207816"/>
                </a:lnTo>
                <a:lnTo>
                  <a:pt x="761574" y="2201069"/>
                </a:lnTo>
                <a:lnTo>
                  <a:pt x="756015" y="2194719"/>
                </a:lnTo>
                <a:lnTo>
                  <a:pt x="750456" y="2188369"/>
                </a:lnTo>
                <a:lnTo>
                  <a:pt x="744897" y="2182416"/>
                </a:lnTo>
                <a:lnTo>
                  <a:pt x="738544" y="2176463"/>
                </a:lnTo>
                <a:lnTo>
                  <a:pt x="732191" y="2170907"/>
                </a:lnTo>
                <a:lnTo>
                  <a:pt x="725441" y="2165351"/>
                </a:lnTo>
                <a:lnTo>
                  <a:pt x="719088" y="2159794"/>
                </a:lnTo>
                <a:lnTo>
                  <a:pt x="711940" y="2155032"/>
                </a:lnTo>
                <a:lnTo>
                  <a:pt x="704396" y="2149873"/>
                </a:lnTo>
                <a:lnTo>
                  <a:pt x="697249" y="2145507"/>
                </a:lnTo>
                <a:lnTo>
                  <a:pt x="689705" y="2141141"/>
                </a:lnTo>
                <a:lnTo>
                  <a:pt x="678984" y="2135585"/>
                </a:lnTo>
                <a:lnTo>
                  <a:pt x="668660" y="2130029"/>
                </a:lnTo>
                <a:lnTo>
                  <a:pt x="648807" y="2118519"/>
                </a:lnTo>
                <a:lnTo>
                  <a:pt x="630145" y="2106216"/>
                </a:lnTo>
                <a:lnTo>
                  <a:pt x="611482" y="2093119"/>
                </a:lnTo>
                <a:lnTo>
                  <a:pt x="593217" y="2080022"/>
                </a:lnTo>
                <a:lnTo>
                  <a:pt x="576144" y="2065735"/>
                </a:lnTo>
                <a:lnTo>
                  <a:pt x="559070" y="2051447"/>
                </a:lnTo>
                <a:lnTo>
                  <a:pt x="543187" y="2035969"/>
                </a:lnTo>
                <a:lnTo>
                  <a:pt x="526907" y="2020491"/>
                </a:lnTo>
                <a:lnTo>
                  <a:pt x="511422" y="2004616"/>
                </a:lnTo>
                <a:lnTo>
                  <a:pt x="496333" y="1988344"/>
                </a:lnTo>
                <a:lnTo>
                  <a:pt x="481245" y="1971676"/>
                </a:lnTo>
                <a:lnTo>
                  <a:pt x="466951" y="1954610"/>
                </a:lnTo>
                <a:lnTo>
                  <a:pt x="452259" y="1937147"/>
                </a:lnTo>
                <a:lnTo>
                  <a:pt x="424067" y="1902222"/>
                </a:lnTo>
                <a:lnTo>
                  <a:pt x="418111" y="1894285"/>
                </a:lnTo>
                <a:lnTo>
                  <a:pt x="412552" y="1886744"/>
                </a:lnTo>
                <a:lnTo>
                  <a:pt x="401435" y="1870472"/>
                </a:lnTo>
                <a:lnTo>
                  <a:pt x="391508" y="1853804"/>
                </a:lnTo>
                <a:lnTo>
                  <a:pt x="381978" y="1837532"/>
                </a:lnTo>
                <a:lnTo>
                  <a:pt x="372846" y="1820069"/>
                </a:lnTo>
                <a:lnTo>
                  <a:pt x="364110" y="1803401"/>
                </a:lnTo>
                <a:lnTo>
                  <a:pt x="356169" y="1785541"/>
                </a:lnTo>
                <a:lnTo>
                  <a:pt x="348228" y="1768079"/>
                </a:lnTo>
                <a:lnTo>
                  <a:pt x="332345" y="1733551"/>
                </a:lnTo>
                <a:lnTo>
                  <a:pt x="324404" y="1716485"/>
                </a:lnTo>
                <a:lnTo>
                  <a:pt x="316065" y="1699022"/>
                </a:lnTo>
                <a:lnTo>
                  <a:pt x="307727" y="1682354"/>
                </a:lnTo>
                <a:lnTo>
                  <a:pt x="298991" y="1666082"/>
                </a:lnTo>
                <a:lnTo>
                  <a:pt x="289462" y="1649413"/>
                </a:lnTo>
                <a:lnTo>
                  <a:pt x="279535" y="1633935"/>
                </a:lnTo>
                <a:lnTo>
                  <a:pt x="275962" y="1624410"/>
                </a:lnTo>
                <a:lnTo>
                  <a:pt x="271594" y="1614885"/>
                </a:lnTo>
                <a:lnTo>
                  <a:pt x="266829" y="1605360"/>
                </a:lnTo>
                <a:lnTo>
                  <a:pt x="261667" y="1595835"/>
                </a:lnTo>
                <a:lnTo>
                  <a:pt x="256505" y="1586310"/>
                </a:lnTo>
                <a:lnTo>
                  <a:pt x="250946" y="1577182"/>
                </a:lnTo>
                <a:lnTo>
                  <a:pt x="239431" y="1558132"/>
                </a:lnTo>
                <a:lnTo>
                  <a:pt x="227122" y="1539479"/>
                </a:lnTo>
                <a:lnTo>
                  <a:pt x="214813" y="1521619"/>
                </a:lnTo>
                <a:lnTo>
                  <a:pt x="190592" y="1486694"/>
                </a:lnTo>
                <a:lnTo>
                  <a:pt x="185827" y="1479154"/>
                </a:lnTo>
                <a:lnTo>
                  <a:pt x="181063" y="1470422"/>
                </a:lnTo>
                <a:lnTo>
                  <a:pt x="170342" y="1450579"/>
                </a:lnTo>
                <a:lnTo>
                  <a:pt x="164783" y="1441054"/>
                </a:lnTo>
                <a:lnTo>
                  <a:pt x="159224" y="1431132"/>
                </a:lnTo>
                <a:lnTo>
                  <a:pt x="156444" y="1427163"/>
                </a:lnTo>
                <a:lnTo>
                  <a:pt x="153268" y="1423194"/>
                </a:lnTo>
                <a:lnTo>
                  <a:pt x="149694" y="1419622"/>
                </a:lnTo>
                <a:lnTo>
                  <a:pt x="146518" y="1416447"/>
                </a:lnTo>
                <a:lnTo>
                  <a:pt x="143738" y="1413272"/>
                </a:lnTo>
                <a:lnTo>
                  <a:pt x="140959" y="1409304"/>
                </a:lnTo>
                <a:lnTo>
                  <a:pt x="138576" y="1404541"/>
                </a:lnTo>
                <a:lnTo>
                  <a:pt x="136591" y="1398985"/>
                </a:lnTo>
                <a:lnTo>
                  <a:pt x="134209" y="1393429"/>
                </a:lnTo>
                <a:lnTo>
                  <a:pt x="132620" y="1387475"/>
                </a:lnTo>
                <a:lnTo>
                  <a:pt x="129047" y="1373982"/>
                </a:lnTo>
                <a:lnTo>
                  <a:pt x="125870" y="1360488"/>
                </a:lnTo>
                <a:lnTo>
                  <a:pt x="122694" y="1346994"/>
                </a:lnTo>
                <a:lnTo>
                  <a:pt x="120311" y="1335485"/>
                </a:lnTo>
                <a:lnTo>
                  <a:pt x="117532" y="1325563"/>
                </a:lnTo>
                <a:lnTo>
                  <a:pt x="109194" y="1300560"/>
                </a:lnTo>
                <a:lnTo>
                  <a:pt x="100458" y="1276350"/>
                </a:lnTo>
                <a:lnTo>
                  <a:pt x="95296" y="1264047"/>
                </a:lnTo>
                <a:lnTo>
                  <a:pt x="90531" y="1252538"/>
                </a:lnTo>
                <a:lnTo>
                  <a:pt x="85767" y="1241425"/>
                </a:lnTo>
                <a:lnTo>
                  <a:pt x="80208" y="1229916"/>
                </a:lnTo>
                <a:lnTo>
                  <a:pt x="77031" y="1223566"/>
                </a:lnTo>
                <a:lnTo>
                  <a:pt x="73458" y="1217216"/>
                </a:lnTo>
                <a:lnTo>
                  <a:pt x="65119" y="1203722"/>
                </a:lnTo>
                <a:lnTo>
                  <a:pt x="55987" y="1190625"/>
                </a:lnTo>
                <a:lnTo>
                  <a:pt x="46457" y="1177132"/>
                </a:lnTo>
                <a:lnTo>
                  <a:pt x="26207" y="1150938"/>
                </a:lnTo>
                <a:lnTo>
                  <a:pt x="6353" y="1125538"/>
                </a:lnTo>
                <a:lnTo>
                  <a:pt x="3574" y="1121172"/>
                </a:lnTo>
                <a:lnTo>
                  <a:pt x="1589" y="1116410"/>
                </a:lnTo>
                <a:lnTo>
                  <a:pt x="397" y="1111250"/>
                </a:lnTo>
                <a:lnTo>
                  <a:pt x="0" y="1106091"/>
                </a:lnTo>
                <a:lnTo>
                  <a:pt x="0" y="1100535"/>
                </a:lnTo>
                <a:lnTo>
                  <a:pt x="794" y="1094582"/>
                </a:lnTo>
                <a:lnTo>
                  <a:pt x="1986" y="1088629"/>
                </a:lnTo>
                <a:lnTo>
                  <a:pt x="3574" y="1083072"/>
                </a:lnTo>
                <a:lnTo>
                  <a:pt x="5559" y="1077516"/>
                </a:lnTo>
                <a:lnTo>
                  <a:pt x="8339" y="1071960"/>
                </a:lnTo>
                <a:lnTo>
                  <a:pt x="11118" y="1066404"/>
                </a:lnTo>
                <a:lnTo>
                  <a:pt x="14295" y="1061641"/>
                </a:lnTo>
                <a:lnTo>
                  <a:pt x="17868" y="1056879"/>
                </a:lnTo>
                <a:lnTo>
                  <a:pt x="21045" y="1052910"/>
                </a:lnTo>
                <a:lnTo>
                  <a:pt x="24618" y="1048941"/>
                </a:lnTo>
                <a:lnTo>
                  <a:pt x="28192" y="1045766"/>
                </a:lnTo>
                <a:lnTo>
                  <a:pt x="33751" y="1041400"/>
                </a:lnTo>
                <a:lnTo>
                  <a:pt x="39310" y="1037432"/>
                </a:lnTo>
                <a:lnTo>
                  <a:pt x="45663" y="1034257"/>
                </a:lnTo>
                <a:lnTo>
                  <a:pt x="52016" y="1031479"/>
                </a:lnTo>
                <a:lnTo>
                  <a:pt x="58369" y="1029097"/>
                </a:lnTo>
                <a:lnTo>
                  <a:pt x="64722" y="1027113"/>
                </a:lnTo>
                <a:lnTo>
                  <a:pt x="71869" y="1025922"/>
                </a:lnTo>
                <a:lnTo>
                  <a:pt x="78619" y="1024732"/>
                </a:lnTo>
                <a:lnTo>
                  <a:pt x="85767" y="1023938"/>
                </a:lnTo>
                <a:lnTo>
                  <a:pt x="92517" y="1023541"/>
                </a:lnTo>
                <a:lnTo>
                  <a:pt x="100061" y="1023938"/>
                </a:lnTo>
                <a:lnTo>
                  <a:pt x="107208" y="1024335"/>
                </a:lnTo>
                <a:lnTo>
                  <a:pt x="114355" y="1024732"/>
                </a:lnTo>
                <a:lnTo>
                  <a:pt x="121503" y="1025922"/>
                </a:lnTo>
                <a:lnTo>
                  <a:pt x="129047" y="1027510"/>
                </a:lnTo>
                <a:lnTo>
                  <a:pt x="136194" y="1029097"/>
                </a:lnTo>
                <a:lnTo>
                  <a:pt x="143341" y="1031082"/>
                </a:lnTo>
                <a:lnTo>
                  <a:pt x="150488" y="1033066"/>
                </a:lnTo>
                <a:lnTo>
                  <a:pt x="157636" y="1035844"/>
                </a:lnTo>
                <a:lnTo>
                  <a:pt x="164783" y="1038622"/>
                </a:lnTo>
                <a:lnTo>
                  <a:pt x="171533" y="1041400"/>
                </a:lnTo>
                <a:lnTo>
                  <a:pt x="177886" y="1044972"/>
                </a:lnTo>
                <a:lnTo>
                  <a:pt x="185033" y="1048544"/>
                </a:lnTo>
                <a:lnTo>
                  <a:pt x="191386" y="1052116"/>
                </a:lnTo>
                <a:lnTo>
                  <a:pt x="197739" y="1055688"/>
                </a:lnTo>
                <a:lnTo>
                  <a:pt x="203695" y="1059657"/>
                </a:lnTo>
                <a:lnTo>
                  <a:pt x="209651" y="1064022"/>
                </a:lnTo>
                <a:lnTo>
                  <a:pt x="215210" y="1067991"/>
                </a:lnTo>
                <a:lnTo>
                  <a:pt x="220769" y="1072754"/>
                </a:lnTo>
                <a:lnTo>
                  <a:pt x="225534" y="1077516"/>
                </a:lnTo>
                <a:lnTo>
                  <a:pt x="230299" y="1081882"/>
                </a:lnTo>
                <a:lnTo>
                  <a:pt x="235064" y="1086644"/>
                </a:lnTo>
                <a:lnTo>
                  <a:pt x="239828" y="1092200"/>
                </a:lnTo>
                <a:lnTo>
                  <a:pt x="244593" y="1097757"/>
                </a:lnTo>
                <a:lnTo>
                  <a:pt x="252932" y="1109663"/>
                </a:lnTo>
                <a:lnTo>
                  <a:pt x="260873" y="1121966"/>
                </a:lnTo>
                <a:lnTo>
                  <a:pt x="268814" y="1135063"/>
                </a:lnTo>
                <a:lnTo>
                  <a:pt x="283903" y="1160463"/>
                </a:lnTo>
                <a:lnTo>
                  <a:pt x="291447" y="1173163"/>
                </a:lnTo>
                <a:lnTo>
                  <a:pt x="299388" y="1185069"/>
                </a:lnTo>
                <a:lnTo>
                  <a:pt x="306139" y="1195785"/>
                </a:lnTo>
                <a:lnTo>
                  <a:pt x="312889" y="1206897"/>
                </a:lnTo>
                <a:lnTo>
                  <a:pt x="327580" y="1230710"/>
                </a:lnTo>
                <a:lnTo>
                  <a:pt x="342272" y="1255713"/>
                </a:lnTo>
                <a:lnTo>
                  <a:pt x="357757" y="1281113"/>
                </a:lnTo>
                <a:lnTo>
                  <a:pt x="365699" y="1293416"/>
                </a:lnTo>
                <a:lnTo>
                  <a:pt x="373640" y="1305719"/>
                </a:lnTo>
                <a:lnTo>
                  <a:pt x="382375" y="1317229"/>
                </a:lnTo>
                <a:lnTo>
                  <a:pt x="390714" y="1328738"/>
                </a:lnTo>
                <a:lnTo>
                  <a:pt x="399846" y="1339454"/>
                </a:lnTo>
                <a:lnTo>
                  <a:pt x="409376" y="1348979"/>
                </a:lnTo>
                <a:lnTo>
                  <a:pt x="418905" y="1358504"/>
                </a:lnTo>
                <a:lnTo>
                  <a:pt x="423670" y="1362472"/>
                </a:lnTo>
                <a:lnTo>
                  <a:pt x="428832" y="1366441"/>
                </a:lnTo>
                <a:lnTo>
                  <a:pt x="437171" y="1372791"/>
                </a:lnTo>
                <a:lnTo>
                  <a:pt x="445112" y="1378744"/>
                </a:lnTo>
                <a:lnTo>
                  <a:pt x="453450" y="1383904"/>
                </a:lnTo>
                <a:lnTo>
                  <a:pt x="462186" y="1388666"/>
                </a:lnTo>
                <a:lnTo>
                  <a:pt x="470921" y="1392635"/>
                </a:lnTo>
                <a:lnTo>
                  <a:pt x="479260" y="1396207"/>
                </a:lnTo>
                <a:lnTo>
                  <a:pt x="488789" y="1399382"/>
                </a:lnTo>
                <a:lnTo>
                  <a:pt x="497525" y="1402160"/>
                </a:lnTo>
                <a:lnTo>
                  <a:pt x="506657" y="1404144"/>
                </a:lnTo>
                <a:lnTo>
                  <a:pt x="516187" y="1405732"/>
                </a:lnTo>
                <a:lnTo>
                  <a:pt x="525716" y="1407319"/>
                </a:lnTo>
                <a:lnTo>
                  <a:pt x="535246" y="1408113"/>
                </a:lnTo>
                <a:lnTo>
                  <a:pt x="545172" y="1408113"/>
                </a:lnTo>
                <a:lnTo>
                  <a:pt x="555099" y="1407716"/>
                </a:lnTo>
                <a:lnTo>
                  <a:pt x="565423" y="1406922"/>
                </a:lnTo>
                <a:lnTo>
                  <a:pt x="575746" y="1404938"/>
                </a:lnTo>
                <a:lnTo>
                  <a:pt x="578923" y="1404541"/>
                </a:lnTo>
                <a:lnTo>
                  <a:pt x="582497" y="1402954"/>
                </a:lnTo>
                <a:lnTo>
                  <a:pt x="586467" y="1401366"/>
                </a:lnTo>
                <a:lnTo>
                  <a:pt x="590041" y="1398985"/>
                </a:lnTo>
                <a:lnTo>
                  <a:pt x="594012" y="1395810"/>
                </a:lnTo>
                <a:lnTo>
                  <a:pt x="597585" y="1392635"/>
                </a:lnTo>
                <a:lnTo>
                  <a:pt x="601556" y="1389460"/>
                </a:lnTo>
                <a:lnTo>
                  <a:pt x="604335" y="1385491"/>
                </a:lnTo>
                <a:lnTo>
                  <a:pt x="609894" y="1379141"/>
                </a:lnTo>
                <a:lnTo>
                  <a:pt x="614659" y="1372394"/>
                </a:lnTo>
                <a:lnTo>
                  <a:pt x="619424" y="1365647"/>
                </a:lnTo>
                <a:lnTo>
                  <a:pt x="623394" y="1358900"/>
                </a:lnTo>
                <a:lnTo>
                  <a:pt x="627762" y="1352154"/>
                </a:lnTo>
                <a:lnTo>
                  <a:pt x="631336" y="1344613"/>
                </a:lnTo>
                <a:lnTo>
                  <a:pt x="634512" y="1337469"/>
                </a:lnTo>
                <a:lnTo>
                  <a:pt x="637292" y="1330325"/>
                </a:lnTo>
                <a:lnTo>
                  <a:pt x="640071" y="1323182"/>
                </a:lnTo>
                <a:lnTo>
                  <a:pt x="642057" y="1315244"/>
                </a:lnTo>
                <a:lnTo>
                  <a:pt x="644042" y="1307704"/>
                </a:lnTo>
                <a:lnTo>
                  <a:pt x="645233" y="1299766"/>
                </a:lnTo>
                <a:lnTo>
                  <a:pt x="646424" y="1291829"/>
                </a:lnTo>
                <a:lnTo>
                  <a:pt x="647218" y="1283891"/>
                </a:lnTo>
                <a:lnTo>
                  <a:pt x="647616" y="1275557"/>
                </a:lnTo>
                <a:lnTo>
                  <a:pt x="648013" y="1267619"/>
                </a:lnTo>
                <a:lnTo>
                  <a:pt x="647616" y="1259682"/>
                </a:lnTo>
                <a:lnTo>
                  <a:pt x="647218" y="1252538"/>
                </a:lnTo>
                <a:lnTo>
                  <a:pt x="646424" y="1245394"/>
                </a:lnTo>
                <a:lnTo>
                  <a:pt x="645233" y="1237457"/>
                </a:lnTo>
                <a:lnTo>
                  <a:pt x="466951" y="280988"/>
                </a:lnTo>
                <a:lnTo>
                  <a:pt x="465362" y="271463"/>
                </a:lnTo>
                <a:lnTo>
                  <a:pt x="464568" y="263128"/>
                </a:lnTo>
                <a:lnTo>
                  <a:pt x="464568" y="254397"/>
                </a:lnTo>
                <a:lnTo>
                  <a:pt x="464965" y="246857"/>
                </a:lnTo>
                <a:lnTo>
                  <a:pt x="465759" y="239316"/>
                </a:lnTo>
                <a:lnTo>
                  <a:pt x="467348" y="232569"/>
                </a:lnTo>
                <a:lnTo>
                  <a:pt x="468936" y="225822"/>
                </a:lnTo>
                <a:lnTo>
                  <a:pt x="471318" y="219869"/>
                </a:lnTo>
                <a:lnTo>
                  <a:pt x="473701" y="214313"/>
                </a:lnTo>
                <a:lnTo>
                  <a:pt x="476480" y="209153"/>
                </a:lnTo>
                <a:lnTo>
                  <a:pt x="479657" y="204391"/>
                </a:lnTo>
                <a:lnTo>
                  <a:pt x="482833" y="199628"/>
                </a:lnTo>
                <a:lnTo>
                  <a:pt x="486407" y="195263"/>
                </a:lnTo>
                <a:lnTo>
                  <a:pt x="490775" y="191691"/>
                </a:lnTo>
                <a:lnTo>
                  <a:pt x="494348" y="188119"/>
                </a:lnTo>
                <a:lnTo>
                  <a:pt x="498319" y="184944"/>
                </a:lnTo>
                <a:lnTo>
                  <a:pt x="502289" y="182166"/>
                </a:lnTo>
                <a:lnTo>
                  <a:pt x="506657" y="179785"/>
                </a:lnTo>
                <a:lnTo>
                  <a:pt x="514201" y="175419"/>
                </a:lnTo>
                <a:lnTo>
                  <a:pt x="522143" y="171450"/>
                </a:lnTo>
                <a:lnTo>
                  <a:pt x="528893" y="169069"/>
                </a:lnTo>
                <a:lnTo>
                  <a:pt x="534849" y="167482"/>
                </a:lnTo>
                <a:lnTo>
                  <a:pt x="539614" y="166291"/>
                </a:lnTo>
                <a:lnTo>
                  <a:pt x="543981" y="165497"/>
                </a:lnTo>
                <a:lnTo>
                  <a:pt x="552320" y="163910"/>
                </a:lnTo>
                <a:lnTo>
                  <a:pt x="561055" y="162719"/>
                </a:lnTo>
                <a:lnTo>
                  <a:pt x="569393" y="162322"/>
                </a:lnTo>
                <a:lnTo>
                  <a:pt x="577732" y="161925"/>
                </a:lnTo>
                <a:close/>
                <a:moveTo>
                  <a:pt x="576263" y="0"/>
                </a:moveTo>
                <a:lnTo>
                  <a:pt x="594539" y="397"/>
                </a:lnTo>
                <a:lnTo>
                  <a:pt x="612419" y="1589"/>
                </a:lnTo>
                <a:lnTo>
                  <a:pt x="630298" y="3973"/>
                </a:lnTo>
                <a:lnTo>
                  <a:pt x="647780" y="7151"/>
                </a:lnTo>
                <a:lnTo>
                  <a:pt x="664864" y="10727"/>
                </a:lnTo>
                <a:lnTo>
                  <a:pt x="681551" y="15098"/>
                </a:lnTo>
                <a:lnTo>
                  <a:pt x="697841" y="20263"/>
                </a:lnTo>
                <a:lnTo>
                  <a:pt x="714131" y="26620"/>
                </a:lnTo>
                <a:lnTo>
                  <a:pt x="729626" y="33374"/>
                </a:lnTo>
                <a:lnTo>
                  <a:pt x="745122" y="41321"/>
                </a:lnTo>
                <a:lnTo>
                  <a:pt x="759822" y="50062"/>
                </a:lnTo>
                <a:lnTo>
                  <a:pt x="774920" y="59200"/>
                </a:lnTo>
                <a:lnTo>
                  <a:pt x="788826" y="69530"/>
                </a:lnTo>
                <a:lnTo>
                  <a:pt x="803130" y="80655"/>
                </a:lnTo>
                <a:lnTo>
                  <a:pt x="816638" y="92575"/>
                </a:lnTo>
                <a:lnTo>
                  <a:pt x="830147" y="105289"/>
                </a:lnTo>
                <a:lnTo>
                  <a:pt x="842464" y="118798"/>
                </a:lnTo>
                <a:lnTo>
                  <a:pt x="854780" y="132307"/>
                </a:lnTo>
                <a:lnTo>
                  <a:pt x="865508" y="146610"/>
                </a:lnTo>
                <a:lnTo>
                  <a:pt x="876235" y="160516"/>
                </a:lnTo>
                <a:lnTo>
                  <a:pt x="885374" y="175615"/>
                </a:lnTo>
                <a:lnTo>
                  <a:pt x="894115" y="190315"/>
                </a:lnTo>
                <a:lnTo>
                  <a:pt x="901664" y="205811"/>
                </a:lnTo>
                <a:lnTo>
                  <a:pt x="908815" y="221306"/>
                </a:lnTo>
                <a:lnTo>
                  <a:pt x="915172" y="237596"/>
                </a:lnTo>
                <a:lnTo>
                  <a:pt x="920337" y="253886"/>
                </a:lnTo>
                <a:lnTo>
                  <a:pt x="924708" y="270574"/>
                </a:lnTo>
                <a:lnTo>
                  <a:pt x="928284" y="287658"/>
                </a:lnTo>
                <a:lnTo>
                  <a:pt x="931462" y="304743"/>
                </a:lnTo>
                <a:lnTo>
                  <a:pt x="933449" y="322622"/>
                </a:lnTo>
                <a:lnTo>
                  <a:pt x="934641" y="340502"/>
                </a:lnTo>
                <a:lnTo>
                  <a:pt x="935038" y="359175"/>
                </a:lnTo>
                <a:lnTo>
                  <a:pt x="934641" y="377452"/>
                </a:lnTo>
                <a:lnTo>
                  <a:pt x="933449" y="395331"/>
                </a:lnTo>
                <a:lnTo>
                  <a:pt x="931462" y="413211"/>
                </a:lnTo>
                <a:lnTo>
                  <a:pt x="928284" y="430693"/>
                </a:lnTo>
                <a:lnTo>
                  <a:pt x="924708" y="447777"/>
                </a:lnTo>
                <a:lnTo>
                  <a:pt x="920337" y="464465"/>
                </a:lnTo>
                <a:lnTo>
                  <a:pt x="915172" y="480755"/>
                </a:lnTo>
                <a:lnTo>
                  <a:pt x="908815" y="496647"/>
                </a:lnTo>
                <a:lnTo>
                  <a:pt x="901664" y="512540"/>
                </a:lnTo>
                <a:lnTo>
                  <a:pt x="894115" y="527638"/>
                </a:lnTo>
                <a:lnTo>
                  <a:pt x="885374" y="543134"/>
                </a:lnTo>
                <a:lnTo>
                  <a:pt x="876235" y="557437"/>
                </a:lnTo>
                <a:lnTo>
                  <a:pt x="865508" y="572138"/>
                </a:lnTo>
                <a:lnTo>
                  <a:pt x="854780" y="585647"/>
                </a:lnTo>
                <a:lnTo>
                  <a:pt x="842464" y="599553"/>
                </a:lnTo>
                <a:lnTo>
                  <a:pt x="830147" y="612664"/>
                </a:lnTo>
                <a:lnTo>
                  <a:pt x="830147" y="613061"/>
                </a:lnTo>
                <a:lnTo>
                  <a:pt x="822201" y="620611"/>
                </a:lnTo>
                <a:lnTo>
                  <a:pt x="813857" y="628160"/>
                </a:lnTo>
                <a:lnTo>
                  <a:pt x="805911" y="634914"/>
                </a:lnTo>
                <a:lnTo>
                  <a:pt x="797964" y="641668"/>
                </a:lnTo>
                <a:lnTo>
                  <a:pt x="791607" y="619419"/>
                </a:lnTo>
                <a:lnTo>
                  <a:pt x="785250" y="597963"/>
                </a:lnTo>
                <a:lnTo>
                  <a:pt x="778496" y="576111"/>
                </a:lnTo>
                <a:lnTo>
                  <a:pt x="771344" y="553861"/>
                </a:lnTo>
                <a:lnTo>
                  <a:pt x="780880" y="543928"/>
                </a:lnTo>
                <a:lnTo>
                  <a:pt x="790018" y="533201"/>
                </a:lnTo>
                <a:lnTo>
                  <a:pt x="798759" y="522473"/>
                </a:lnTo>
                <a:lnTo>
                  <a:pt x="806705" y="511745"/>
                </a:lnTo>
                <a:lnTo>
                  <a:pt x="813857" y="500223"/>
                </a:lnTo>
                <a:lnTo>
                  <a:pt x="820611" y="488701"/>
                </a:lnTo>
                <a:lnTo>
                  <a:pt x="826571" y="476782"/>
                </a:lnTo>
                <a:lnTo>
                  <a:pt x="831736" y="464862"/>
                </a:lnTo>
                <a:lnTo>
                  <a:pt x="836504" y="452545"/>
                </a:lnTo>
                <a:lnTo>
                  <a:pt x="840477" y="439831"/>
                </a:lnTo>
                <a:lnTo>
                  <a:pt x="844053" y="427117"/>
                </a:lnTo>
                <a:lnTo>
                  <a:pt x="846834" y="414005"/>
                </a:lnTo>
                <a:lnTo>
                  <a:pt x="849218" y="400894"/>
                </a:lnTo>
                <a:lnTo>
                  <a:pt x="850807" y="386988"/>
                </a:lnTo>
                <a:lnTo>
                  <a:pt x="851602" y="373479"/>
                </a:lnTo>
                <a:lnTo>
                  <a:pt x="851999" y="359175"/>
                </a:lnTo>
                <a:lnTo>
                  <a:pt x="851602" y="344872"/>
                </a:lnTo>
                <a:lnTo>
                  <a:pt x="850807" y="330966"/>
                </a:lnTo>
                <a:lnTo>
                  <a:pt x="849218" y="317457"/>
                </a:lnTo>
                <a:lnTo>
                  <a:pt x="846834" y="303948"/>
                </a:lnTo>
                <a:lnTo>
                  <a:pt x="844053" y="291234"/>
                </a:lnTo>
                <a:lnTo>
                  <a:pt x="840477" y="278123"/>
                </a:lnTo>
                <a:lnTo>
                  <a:pt x="836504" y="265806"/>
                </a:lnTo>
                <a:lnTo>
                  <a:pt x="831736" y="253092"/>
                </a:lnTo>
                <a:lnTo>
                  <a:pt x="826571" y="241172"/>
                </a:lnTo>
                <a:lnTo>
                  <a:pt x="820611" y="229253"/>
                </a:lnTo>
                <a:lnTo>
                  <a:pt x="813460" y="217730"/>
                </a:lnTo>
                <a:lnTo>
                  <a:pt x="806308" y="206605"/>
                </a:lnTo>
                <a:lnTo>
                  <a:pt x="798759" y="195481"/>
                </a:lnTo>
                <a:lnTo>
                  <a:pt x="789621" y="185150"/>
                </a:lnTo>
                <a:lnTo>
                  <a:pt x="780880" y="174820"/>
                </a:lnTo>
                <a:lnTo>
                  <a:pt x="770947" y="164092"/>
                </a:lnTo>
                <a:lnTo>
                  <a:pt x="760617" y="154556"/>
                </a:lnTo>
                <a:lnTo>
                  <a:pt x="750287" y="145021"/>
                </a:lnTo>
                <a:lnTo>
                  <a:pt x="739559" y="136677"/>
                </a:lnTo>
                <a:lnTo>
                  <a:pt x="728434" y="129128"/>
                </a:lnTo>
                <a:lnTo>
                  <a:pt x="717310" y="121976"/>
                </a:lnTo>
                <a:lnTo>
                  <a:pt x="705788" y="114825"/>
                </a:lnTo>
                <a:lnTo>
                  <a:pt x="693868" y="108865"/>
                </a:lnTo>
                <a:lnTo>
                  <a:pt x="682346" y="103700"/>
                </a:lnTo>
                <a:lnTo>
                  <a:pt x="669632" y="98932"/>
                </a:lnTo>
                <a:lnTo>
                  <a:pt x="657315" y="94959"/>
                </a:lnTo>
                <a:lnTo>
                  <a:pt x="644204" y="91383"/>
                </a:lnTo>
                <a:lnTo>
                  <a:pt x="631490" y="88204"/>
                </a:lnTo>
                <a:lnTo>
                  <a:pt x="617584" y="86218"/>
                </a:lnTo>
                <a:lnTo>
                  <a:pt x="604472" y="84628"/>
                </a:lnTo>
                <a:lnTo>
                  <a:pt x="590169" y="83436"/>
                </a:lnTo>
                <a:lnTo>
                  <a:pt x="576263" y="83436"/>
                </a:lnTo>
                <a:lnTo>
                  <a:pt x="561960" y="83436"/>
                </a:lnTo>
                <a:lnTo>
                  <a:pt x="548451" y="84628"/>
                </a:lnTo>
                <a:lnTo>
                  <a:pt x="534545" y="86218"/>
                </a:lnTo>
                <a:lnTo>
                  <a:pt x="521434" y="88204"/>
                </a:lnTo>
                <a:lnTo>
                  <a:pt x="507925" y="91383"/>
                </a:lnTo>
                <a:lnTo>
                  <a:pt x="495211" y="94959"/>
                </a:lnTo>
                <a:lnTo>
                  <a:pt x="482497" y="98932"/>
                </a:lnTo>
                <a:lnTo>
                  <a:pt x="470578" y="103700"/>
                </a:lnTo>
                <a:lnTo>
                  <a:pt x="458658" y="108865"/>
                </a:lnTo>
                <a:lnTo>
                  <a:pt x="446341" y="114825"/>
                </a:lnTo>
                <a:lnTo>
                  <a:pt x="435217" y="121976"/>
                </a:lnTo>
                <a:lnTo>
                  <a:pt x="423694" y="129128"/>
                </a:lnTo>
                <a:lnTo>
                  <a:pt x="412967" y="136677"/>
                </a:lnTo>
                <a:lnTo>
                  <a:pt x="401842" y="145021"/>
                </a:lnTo>
                <a:lnTo>
                  <a:pt x="391512" y="154556"/>
                </a:lnTo>
                <a:lnTo>
                  <a:pt x="381579" y="164092"/>
                </a:lnTo>
                <a:lnTo>
                  <a:pt x="381182" y="164092"/>
                </a:lnTo>
                <a:lnTo>
                  <a:pt x="371249" y="174820"/>
                </a:lnTo>
                <a:lnTo>
                  <a:pt x="362111" y="185150"/>
                </a:lnTo>
                <a:lnTo>
                  <a:pt x="353767" y="195481"/>
                </a:lnTo>
                <a:lnTo>
                  <a:pt x="345821" y="207003"/>
                </a:lnTo>
                <a:lnTo>
                  <a:pt x="338669" y="218128"/>
                </a:lnTo>
                <a:lnTo>
                  <a:pt x="331915" y="229253"/>
                </a:lnTo>
                <a:lnTo>
                  <a:pt x="325955" y="241172"/>
                </a:lnTo>
                <a:lnTo>
                  <a:pt x="320790" y="253092"/>
                </a:lnTo>
                <a:lnTo>
                  <a:pt x="315625" y="265806"/>
                </a:lnTo>
                <a:lnTo>
                  <a:pt x="311652" y="278123"/>
                </a:lnTo>
                <a:lnTo>
                  <a:pt x="308473" y="291234"/>
                </a:lnTo>
                <a:lnTo>
                  <a:pt x="305692" y="303948"/>
                </a:lnTo>
                <a:lnTo>
                  <a:pt x="303308" y="317457"/>
                </a:lnTo>
                <a:lnTo>
                  <a:pt x="301719" y="330966"/>
                </a:lnTo>
                <a:lnTo>
                  <a:pt x="300924" y="345269"/>
                </a:lnTo>
                <a:lnTo>
                  <a:pt x="300527" y="359175"/>
                </a:lnTo>
                <a:lnTo>
                  <a:pt x="300924" y="373479"/>
                </a:lnTo>
                <a:lnTo>
                  <a:pt x="301719" y="386988"/>
                </a:lnTo>
                <a:lnTo>
                  <a:pt x="303308" y="400894"/>
                </a:lnTo>
                <a:lnTo>
                  <a:pt x="305692" y="414005"/>
                </a:lnTo>
                <a:lnTo>
                  <a:pt x="308473" y="427514"/>
                </a:lnTo>
                <a:lnTo>
                  <a:pt x="311652" y="440228"/>
                </a:lnTo>
                <a:lnTo>
                  <a:pt x="315625" y="452545"/>
                </a:lnTo>
                <a:lnTo>
                  <a:pt x="320790" y="464862"/>
                </a:lnTo>
                <a:lnTo>
                  <a:pt x="325955" y="476782"/>
                </a:lnTo>
                <a:lnTo>
                  <a:pt x="331915" y="489098"/>
                </a:lnTo>
                <a:lnTo>
                  <a:pt x="338669" y="500223"/>
                </a:lnTo>
                <a:lnTo>
                  <a:pt x="345821" y="511745"/>
                </a:lnTo>
                <a:lnTo>
                  <a:pt x="353767" y="522870"/>
                </a:lnTo>
                <a:lnTo>
                  <a:pt x="362111" y="533201"/>
                </a:lnTo>
                <a:lnTo>
                  <a:pt x="371249" y="543928"/>
                </a:lnTo>
                <a:lnTo>
                  <a:pt x="381182" y="554258"/>
                </a:lnTo>
                <a:lnTo>
                  <a:pt x="387539" y="560218"/>
                </a:lnTo>
                <a:lnTo>
                  <a:pt x="393896" y="566575"/>
                </a:lnTo>
                <a:lnTo>
                  <a:pt x="400650" y="572138"/>
                </a:lnTo>
                <a:lnTo>
                  <a:pt x="407405" y="577700"/>
                </a:lnTo>
                <a:lnTo>
                  <a:pt x="414159" y="582468"/>
                </a:lnTo>
                <a:lnTo>
                  <a:pt x="420913" y="587633"/>
                </a:lnTo>
                <a:lnTo>
                  <a:pt x="428065" y="592401"/>
                </a:lnTo>
                <a:lnTo>
                  <a:pt x="435614" y="597169"/>
                </a:lnTo>
                <a:lnTo>
                  <a:pt x="442368" y="601142"/>
                </a:lnTo>
                <a:lnTo>
                  <a:pt x="449917" y="605115"/>
                </a:lnTo>
                <a:lnTo>
                  <a:pt x="457069" y="608691"/>
                </a:lnTo>
                <a:lnTo>
                  <a:pt x="465015" y="612267"/>
                </a:lnTo>
                <a:lnTo>
                  <a:pt x="472564" y="615445"/>
                </a:lnTo>
                <a:lnTo>
                  <a:pt x="480113" y="618227"/>
                </a:lnTo>
                <a:lnTo>
                  <a:pt x="488457" y="621008"/>
                </a:lnTo>
                <a:lnTo>
                  <a:pt x="496403" y="623789"/>
                </a:lnTo>
                <a:lnTo>
                  <a:pt x="498787" y="634914"/>
                </a:lnTo>
                <a:lnTo>
                  <a:pt x="501171" y="645642"/>
                </a:lnTo>
                <a:lnTo>
                  <a:pt x="505541" y="667891"/>
                </a:lnTo>
                <a:lnTo>
                  <a:pt x="508720" y="690141"/>
                </a:lnTo>
                <a:lnTo>
                  <a:pt x="511501" y="712788"/>
                </a:lnTo>
                <a:lnTo>
                  <a:pt x="498390" y="710404"/>
                </a:lnTo>
                <a:lnTo>
                  <a:pt x="484881" y="707226"/>
                </a:lnTo>
                <a:lnTo>
                  <a:pt x="472167" y="703253"/>
                </a:lnTo>
                <a:lnTo>
                  <a:pt x="459453" y="699279"/>
                </a:lnTo>
                <a:lnTo>
                  <a:pt x="446739" y="694909"/>
                </a:lnTo>
                <a:lnTo>
                  <a:pt x="434819" y="690141"/>
                </a:lnTo>
                <a:lnTo>
                  <a:pt x="422503" y="684579"/>
                </a:lnTo>
                <a:lnTo>
                  <a:pt x="410583" y="678619"/>
                </a:lnTo>
                <a:lnTo>
                  <a:pt x="398664" y="671864"/>
                </a:lnTo>
                <a:lnTo>
                  <a:pt x="387142" y="665110"/>
                </a:lnTo>
                <a:lnTo>
                  <a:pt x="376017" y="657561"/>
                </a:lnTo>
                <a:lnTo>
                  <a:pt x="364892" y="649615"/>
                </a:lnTo>
                <a:lnTo>
                  <a:pt x="354164" y="641271"/>
                </a:lnTo>
                <a:lnTo>
                  <a:pt x="343040" y="632133"/>
                </a:lnTo>
                <a:lnTo>
                  <a:pt x="332709" y="622994"/>
                </a:lnTo>
                <a:lnTo>
                  <a:pt x="322379" y="612664"/>
                </a:lnTo>
                <a:lnTo>
                  <a:pt x="309665" y="599553"/>
                </a:lnTo>
                <a:lnTo>
                  <a:pt x="297746" y="585647"/>
                </a:lnTo>
                <a:lnTo>
                  <a:pt x="286621" y="572138"/>
                </a:lnTo>
                <a:lnTo>
                  <a:pt x="276291" y="557437"/>
                </a:lnTo>
                <a:lnTo>
                  <a:pt x="267153" y="543134"/>
                </a:lnTo>
                <a:lnTo>
                  <a:pt x="258412" y="527638"/>
                </a:lnTo>
                <a:lnTo>
                  <a:pt x="250465" y="512540"/>
                </a:lnTo>
                <a:lnTo>
                  <a:pt x="243711" y="496647"/>
                </a:lnTo>
                <a:lnTo>
                  <a:pt x="237751" y="480755"/>
                </a:lnTo>
                <a:lnTo>
                  <a:pt x="231792" y="464465"/>
                </a:lnTo>
                <a:lnTo>
                  <a:pt x="227421" y="447777"/>
                </a:lnTo>
                <a:lnTo>
                  <a:pt x="223845" y="430693"/>
                </a:lnTo>
                <a:lnTo>
                  <a:pt x="221064" y="413211"/>
                </a:lnTo>
                <a:lnTo>
                  <a:pt x="219078" y="395331"/>
                </a:lnTo>
                <a:lnTo>
                  <a:pt x="217886" y="377452"/>
                </a:lnTo>
                <a:lnTo>
                  <a:pt x="217488" y="359175"/>
                </a:lnTo>
                <a:lnTo>
                  <a:pt x="217886" y="340502"/>
                </a:lnTo>
                <a:lnTo>
                  <a:pt x="219078" y="322622"/>
                </a:lnTo>
                <a:lnTo>
                  <a:pt x="221064" y="304743"/>
                </a:lnTo>
                <a:lnTo>
                  <a:pt x="223845" y="287658"/>
                </a:lnTo>
                <a:lnTo>
                  <a:pt x="227421" y="270574"/>
                </a:lnTo>
                <a:lnTo>
                  <a:pt x="231792" y="253886"/>
                </a:lnTo>
                <a:lnTo>
                  <a:pt x="237751" y="237596"/>
                </a:lnTo>
                <a:lnTo>
                  <a:pt x="243711" y="221306"/>
                </a:lnTo>
                <a:lnTo>
                  <a:pt x="250465" y="205811"/>
                </a:lnTo>
                <a:lnTo>
                  <a:pt x="258412" y="190315"/>
                </a:lnTo>
                <a:lnTo>
                  <a:pt x="267153" y="175615"/>
                </a:lnTo>
                <a:lnTo>
                  <a:pt x="276291" y="160516"/>
                </a:lnTo>
                <a:lnTo>
                  <a:pt x="286621" y="146610"/>
                </a:lnTo>
                <a:lnTo>
                  <a:pt x="297746" y="132307"/>
                </a:lnTo>
                <a:lnTo>
                  <a:pt x="309665" y="118798"/>
                </a:lnTo>
                <a:lnTo>
                  <a:pt x="322379" y="105289"/>
                </a:lnTo>
                <a:lnTo>
                  <a:pt x="335491" y="92575"/>
                </a:lnTo>
                <a:lnTo>
                  <a:pt x="349397" y="80655"/>
                </a:lnTo>
                <a:lnTo>
                  <a:pt x="363303" y="69530"/>
                </a:lnTo>
                <a:lnTo>
                  <a:pt x="378003" y="59200"/>
                </a:lnTo>
                <a:lnTo>
                  <a:pt x="392307" y="50062"/>
                </a:lnTo>
                <a:lnTo>
                  <a:pt x="407405" y="41321"/>
                </a:lnTo>
                <a:lnTo>
                  <a:pt x="422900" y="33374"/>
                </a:lnTo>
                <a:lnTo>
                  <a:pt x="438395" y="26620"/>
                </a:lnTo>
                <a:lnTo>
                  <a:pt x="454288" y="20263"/>
                </a:lnTo>
                <a:lnTo>
                  <a:pt x="470975" y="15098"/>
                </a:lnTo>
                <a:lnTo>
                  <a:pt x="487662" y="10727"/>
                </a:lnTo>
                <a:lnTo>
                  <a:pt x="504747" y="7151"/>
                </a:lnTo>
                <a:lnTo>
                  <a:pt x="522228" y="3973"/>
                </a:lnTo>
                <a:lnTo>
                  <a:pt x="539710" y="1589"/>
                </a:lnTo>
                <a:lnTo>
                  <a:pt x="557589" y="397"/>
                </a:lnTo>
                <a:lnTo>
                  <a:pt x="576263" y="0"/>
                </a:lnTo>
                <a:close/>
              </a:path>
            </a:pathLst>
          </a:custGeom>
          <a:solidFill>
            <a:srgbClr val="1B24EB">
              <a:alpha val="60000"/>
            </a:srgb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itchFamily="2" charset="-122"/>
                <a:cs typeface="+mn-cs"/>
              </a:defRPr>
            </a:lvl9pPr>
          </a:lstStyle>
          <a:p>
            <a:pPr algn="ctr" fontAlgn="base">
              <a:defRPr/>
            </a:pPr>
            <a:endParaRPr lang="zh-CN" altLang="en-US" strike="noStrike" noProof="1">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7409" name="图片 2" descr="/home/kylin/桌面/1106924499.jpg1106924499"/>
          <p:cNvPicPr>
            <a:picLocks noChangeAspect="true"/>
          </p:cNvPicPr>
          <p:nvPr/>
        </p:nvPicPr>
        <p:blipFill>
          <a:blip r:embed="rId1"/>
          <a:stretch>
            <a:fillRect/>
          </a:stretch>
        </p:blipFill>
        <p:spPr>
          <a:xfrm>
            <a:off x="4368800" y="722313"/>
            <a:ext cx="7143750" cy="3754437"/>
          </a:xfrm>
          <a:prstGeom prst="rect">
            <a:avLst/>
          </a:prstGeom>
          <a:noFill/>
          <a:ln w="82550">
            <a:noFill/>
          </a:ln>
        </p:spPr>
      </p:pic>
      <p:pic>
        <p:nvPicPr>
          <p:cNvPr id="17410" name="图片 17"/>
          <p:cNvPicPr>
            <a:picLocks noChangeAspect="true"/>
          </p:cNvPicPr>
          <p:nvPr/>
        </p:nvPicPr>
        <p:blipFill>
          <a:blip r:embed="rId2"/>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剪去对角的矩形 12"/>
          <p:cNvSpPr/>
          <p:nvPr/>
        </p:nvSpPr>
        <p:spPr>
          <a:xfrm>
            <a:off x="230188" y="1400175"/>
            <a:ext cx="3816350" cy="2281238"/>
          </a:xfrm>
          <a:prstGeom prst="snip2DiagRect">
            <a:avLst/>
          </a:prstGeom>
          <a:noFill/>
          <a:ln>
            <a:solidFill>
              <a:srgbClr val="F8A2B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false" anchor="ctr" anchorCtr="false" forceAA="false" compatLnSpc="true">
            <a:noAutofit/>
          </a:bodyPr>
          <a:p>
            <a:pPr fontAlgn="base"/>
            <a:r>
              <a:rPr lang="zh-CN" altLang="en-US"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① 如被调查对象为</a:t>
            </a:r>
            <a:r>
              <a:rPr lang="zh-CN" altLang="en-US" b="1"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法人单位</a:t>
            </a:r>
            <a:r>
              <a:rPr lang="zh-CN" altLang="en-US"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a:t>
            </a:r>
            <a:endParaRPr lang="zh-CN" altLang="en-US" strike="noStrike" kern="100" noProof="1" dirty="0">
              <a:solidFill>
                <a:srgbClr val="205A3E"/>
              </a:solidFill>
              <a:latin typeface="黑体" panose="02010609060101010101" charset="-122"/>
              <a:ea typeface="黑体" panose="02010609060101010101" charset="-122"/>
              <a:cs typeface="Times New Roman" panose="02020603050405020304" pitchFamily="18" charset="0"/>
            </a:endParaRPr>
          </a:p>
          <a:p>
            <a:pPr fontAlgn="base"/>
            <a:r>
              <a:rPr lang="zh-CN" altLang="en-US"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应填写</a:t>
            </a:r>
            <a:r>
              <a:rPr lang="en-US"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[721</a:t>
            </a:r>
            <a:r>
              <a:rPr lang="zh-CN" altLang="en-US"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表</a:t>
            </a:r>
            <a:r>
              <a:rPr lang="en-US"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a:t>
            </a:r>
            <a:r>
              <a:rPr lang="zh-CN" altLang="en-US"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a:t>
            </a:r>
            <a:endParaRPr lang="zh-CN" altLang="en-US" strike="noStrike" kern="100" noProof="1" dirty="0">
              <a:solidFill>
                <a:srgbClr val="205A3E"/>
              </a:solidFill>
              <a:latin typeface="黑体" panose="02010609060101010101" charset="-122"/>
              <a:ea typeface="黑体" panose="02010609060101010101" charset="-122"/>
              <a:cs typeface="Times New Roman" panose="02020603050405020304" pitchFamily="18" charset="0"/>
            </a:endParaRPr>
          </a:p>
          <a:p>
            <a:pPr fontAlgn="base"/>
            <a:r>
              <a:rPr lang="zh-CN" altLang="en-US"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填写</a:t>
            </a:r>
            <a:r>
              <a:rPr lang="en-US"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a:t>
            </a:r>
            <a:r>
              <a:rPr lang="zh-CN" altLang="en-US"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指标</a:t>
            </a:r>
            <a:r>
              <a:rPr lang="en-US"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10]</a:t>
            </a:r>
            <a:r>
              <a:rPr lang="zh-CN" altLang="en-US"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a:t>
            </a:r>
            <a:endParaRPr lang="zh-CN" altLang="en-US" strike="noStrike" kern="100" noProof="1" dirty="0">
              <a:solidFill>
                <a:srgbClr val="205A3E"/>
              </a:solidFill>
              <a:latin typeface="黑体" panose="02010609060101010101" charset="-122"/>
              <a:ea typeface="黑体" panose="02010609060101010101" charset="-122"/>
              <a:cs typeface="Times New Roman" panose="02020603050405020304" pitchFamily="18" charset="0"/>
            </a:endParaRPr>
          </a:p>
          <a:p>
            <a:pPr fontAlgn="base"/>
            <a:r>
              <a:rPr lang="zh-CN" altLang="en-US"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勾选</a:t>
            </a:r>
            <a:r>
              <a:rPr lang="en-US"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a:t>
            </a:r>
            <a:r>
              <a:rPr lang="zh-CN" altLang="en-US"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指标</a:t>
            </a:r>
            <a:r>
              <a:rPr lang="en-US"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01]</a:t>
            </a:r>
            <a:r>
              <a:rPr lang="zh-CN" altLang="en-US"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中的</a:t>
            </a:r>
            <a:r>
              <a:rPr lang="en-US"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[1</a:t>
            </a:r>
            <a:r>
              <a:rPr lang="zh-CN" altLang="en-US"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法人单位</a:t>
            </a:r>
            <a:r>
              <a:rPr lang="en-US"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a:t>
            </a:r>
            <a:endParaRPr lang="zh-CN" altLang="en-US" strike="noStrike" kern="100" noProof="1" dirty="0">
              <a:solidFill>
                <a:srgbClr val="205A3E"/>
              </a:solidFill>
              <a:latin typeface="黑体" panose="02010609060101010101" charset="-122"/>
              <a:ea typeface="黑体" panose="02010609060101010101" charset="-122"/>
              <a:cs typeface="Times New Roman" panose="02020603050405020304" pitchFamily="18" charset="0"/>
            </a:endParaRPr>
          </a:p>
          <a:p>
            <a:pPr algn="ctr" fontAlgn="base"/>
            <a:r>
              <a:rPr lang="en-US"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 </a:t>
            </a:r>
            <a:endParaRPr lang="en-US" strike="noStrike" kern="100" noProof="1" dirty="0">
              <a:solidFill>
                <a:srgbClr val="205A3E"/>
              </a:solidFill>
              <a:latin typeface="黑体" panose="02010609060101010101" charset="-122"/>
              <a:ea typeface="黑体" panose="02010609060101010101" charset="-122"/>
              <a:cs typeface="Times New Roman" panose="02020603050405020304" pitchFamily="18" charset="0"/>
            </a:endParaRPr>
          </a:p>
        </p:txBody>
      </p:sp>
      <p:sp>
        <p:nvSpPr>
          <p:cNvPr id="5" name="流程图: 可选过程 4"/>
          <p:cNvSpPr/>
          <p:nvPr/>
        </p:nvSpPr>
        <p:spPr>
          <a:xfrm>
            <a:off x="4605338" y="3178175"/>
            <a:ext cx="6632575" cy="1211263"/>
          </a:xfrm>
          <a:prstGeom prst="flowChartAlternateProcess">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false" anchor="ctr" anchorCtr="false" forceAA="false" compatLnSpc="true">
            <a:noAutofit/>
          </a:bodyPr>
          <a:p>
            <a:pPr fontAlgn="base"/>
            <a:endParaRPr lang="zh-CN" altLang="en-US" strike="noStrike" noProof="1">
              <a:solidFill>
                <a:srgbClr val="205A3E"/>
              </a:solidFill>
              <a:latin typeface="黑体" panose="02010609060101010101" charset="-122"/>
              <a:ea typeface="黑体" panose="02010609060101010101" charset="-122"/>
            </a:endParaRPr>
          </a:p>
        </p:txBody>
      </p:sp>
      <p:pic>
        <p:nvPicPr>
          <p:cNvPr id="17414" name="图片 1" descr="1171800247"/>
          <p:cNvPicPr>
            <a:picLocks noChangeAspect="true"/>
          </p:cNvPicPr>
          <p:nvPr/>
        </p:nvPicPr>
        <p:blipFill>
          <a:blip r:embed="rId3"/>
          <a:stretch>
            <a:fillRect/>
          </a:stretch>
        </p:blipFill>
        <p:spPr>
          <a:xfrm>
            <a:off x="4464050" y="4622800"/>
            <a:ext cx="6915150" cy="669925"/>
          </a:xfrm>
          <a:prstGeom prst="rect">
            <a:avLst/>
          </a:prstGeom>
          <a:noFill/>
          <a:ln w="9525">
            <a:noFill/>
          </a:ln>
        </p:spPr>
      </p:pic>
      <p:sp>
        <p:nvSpPr>
          <p:cNvPr id="3" name="流程图: 可选过程 2"/>
          <p:cNvSpPr/>
          <p:nvPr/>
        </p:nvSpPr>
        <p:spPr>
          <a:xfrm>
            <a:off x="4605338" y="4622800"/>
            <a:ext cx="6632575" cy="669925"/>
          </a:xfrm>
          <a:prstGeom prst="flowChartAlternateProcess">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false" anchor="ctr" anchorCtr="false" forceAA="false" compatLnSpc="true">
            <a:noAutofit/>
          </a:bodyPr>
          <a:p>
            <a:pPr fontAlgn="base"/>
            <a:endParaRPr lang="zh-CN" altLang="en-US" strike="noStrike" noProof="1">
              <a:solidFill>
                <a:srgbClr val="205A3E"/>
              </a:solidFill>
              <a:latin typeface="黑体" panose="02010609060101010101" charset="-122"/>
              <a:ea typeface="黑体" panose="02010609060101010101" charset="-122"/>
            </a:endParaRPr>
          </a:p>
        </p:txBody>
      </p:sp>
      <p:sp>
        <p:nvSpPr>
          <p:cNvPr id="14" name="剪去对角的矩形 13"/>
          <p:cNvSpPr/>
          <p:nvPr/>
        </p:nvSpPr>
        <p:spPr>
          <a:xfrm>
            <a:off x="230188" y="4143375"/>
            <a:ext cx="3816350" cy="2427288"/>
          </a:xfrm>
          <a:prstGeom prst="snip2DiagRect">
            <a:avLst/>
          </a:prstGeom>
          <a:noFill/>
          <a:ln>
            <a:solidFill>
              <a:srgbClr val="F8A2B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false" anchor="ctr" anchorCtr="false" forceAA="false" compatLnSpc="true">
            <a:noAutofit/>
          </a:bodyPr>
          <a:p>
            <a:pPr fontAlgn="base"/>
            <a:r>
              <a:rPr lang="zh-CN" altLang="en-US"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② 如被调查对象为</a:t>
            </a:r>
            <a:r>
              <a:rPr lang="zh-CN" altLang="en-US" b="1"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产业活动单位</a:t>
            </a:r>
            <a:r>
              <a:rPr lang="zh-CN" altLang="en-US"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a:t>
            </a:r>
            <a:endParaRPr lang="zh-CN" altLang="en-US" strike="noStrike" kern="100" noProof="1" dirty="0">
              <a:solidFill>
                <a:srgbClr val="205A3E"/>
              </a:solidFill>
              <a:latin typeface="黑体" panose="02010609060101010101" charset="-122"/>
              <a:ea typeface="黑体" panose="02010609060101010101" charset="-122"/>
              <a:cs typeface="Times New Roman" panose="02020603050405020304" pitchFamily="18" charset="0"/>
            </a:endParaRPr>
          </a:p>
          <a:p>
            <a:pPr fontAlgn="base"/>
            <a:r>
              <a:rPr lang="zh-CN" altLang="en-US"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应填写</a:t>
            </a:r>
            <a:r>
              <a:rPr lang="en-US"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[721</a:t>
            </a:r>
            <a:r>
              <a:rPr lang="zh-CN" altLang="en-US"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表</a:t>
            </a:r>
            <a:r>
              <a:rPr lang="en-US"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a:t>
            </a:r>
            <a:r>
              <a:rPr lang="zh-CN" altLang="en-US"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a:t>
            </a:r>
            <a:endParaRPr lang="zh-CN" altLang="en-US" strike="noStrike" kern="100" noProof="1" dirty="0">
              <a:solidFill>
                <a:srgbClr val="205A3E"/>
              </a:solidFill>
              <a:latin typeface="黑体" panose="02010609060101010101" charset="-122"/>
              <a:ea typeface="黑体" panose="02010609060101010101" charset="-122"/>
              <a:cs typeface="Times New Roman" panose="02020603050405020304" pitchFamily="18" charset="0"/>
            </a:endParaRPr>
          </a:p>
          <a:p>
            <a:pPr fontAlgn="base"/>
            <a:r>
              <a:rPr lang="zh-CN" altLang="en-US"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填写</a:t>
            </a:r>
            <a:r>
              <a:rPr lang="en-US"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a:t>
            </a:r>
            <a:r>
              <a:rPr lang="zh-CN" altLang="en-US"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指标</a:t>
            </a:r>
            <a:r>
              <a:rPr lang="en-US"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10]</a:t>
            </a:r>
            <a:r>
              <a:rPr lang="zh-CN" altLang="en-US"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a:t>
            </a:r>
            <a:endParaRPr lang="zh-CN" altLang="en-US" strike="noStrike" kern="100" noProof="1" dirty="0">
              <a:solidFill>
                <a:srgbClr val="205A3E"/>
              </a:solidFill>
              <a:latin typeface="黑体" panose="02010609060101010101" charset="-122"/>
              <a:ea typeface="黑体" panose="02010609060101010101" charset="-122"/>
              <a:cs typeface="Times New Roman" panose="02020603050405020304" pitchFamily="18" charset="0"/>
            </a:endParaRPr>
          </a:p>
          <a:p>
            <a:pPr fontAlgn="base"/>
            <a:r>
              <a:rPr lang="zh-CN" altLang="en-US"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勾选</a:t>
            </a:r>
            <a:r>
              <a:rPr lang="en-US"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a:t>
            </a:r>
            <a:r>
              <a:rPr lang="zh-CN" altLang="en-US"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指标</a:t>
            </a:r>
            <a:r>
              <a:rPr lang="en-US"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01]</a:t>
            </a:r>
            <a:r>
              <a:rPr lang="zh-CN" altLang="en-US"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中的</a:t>
            </a:r>
            <a:r>
              <a:rPr lang="en-US"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 [2</a:t>
            </a:r>
            <a:r>
              <a:rPr lang="zh-CN" altLang="en-US"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或</a:t>
            </a:r>
            <a:r>
              <a:rPr lang="en-US" altLang="zh-CN"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3</a:t>
            </a:r>
            <a:r>
              <a:rPr lang="en-US" strike="noStrike" kern="100" noProof="1" dirty="0">
                <a:solidFill>
                  <a:srgbClr val="205A3E"/>
                </a:solidFill>
                <a:latin typeface="黑体" panose="02010609060101010101" charset="-122"/>
                <a:ea typeface="黑体" panose="02010609060101010101" charset="-122"/>
                <a:cs typeface="Times New Roman" panose="02020603050405020304" pitchFamily="18" charset="0"/>
              </a:rPr>
              <a:t>]</a:t>
            </a:r>
            <a:endParaRPr lang="zh-CN" altLang="en-US" strike="noStrike" kern="100" noProof="1" dirty="0">
              <a:solidFill>
                <a:srgbClr val="205A3E"/>
              </a:solidFill>
              <a:latin typeface="黑体" panose="02010609060101010101" charset="-122"/>
              <a:ea typeface="黑体" panose="02010609060101010101" charset="-122"/>
              <a:cs typeface="Times New Roman" panose="02020603050405020304" pitchFamily="18" charset="0"/>
            </a:endParaRPr>
          </a:p>
          <a:p>
            <a:pPr fontAlgn="base"/>
            <a:endParaRPr lang="zh-CN" altLang="en-US" strike="noStrike" kern="100" noProof="1" dirty="0">
              <a:solidFill>
                <a:srgbClr val="205A3E"/>
              </a:solidFill>
              <a:latin typeface="黑体" panose="02010609060101010101" charset="-122"/>
              <a:ea typeface="黑体" panose="02010609060101010101" charset="-122"/>
              <a:cs typeface="Times New Roman" panose="02020603050405020304" pitchFamily="18" charset="0"/>
            </a:endParaRPr>
          </a:p>
        </p:txBody>
      </p:sp>
      <p:pic>
        <p:nvPicPr>
          <p:cNvPr id="17417" name="图片 6" descr="五经普LOGO透明底（长）"/>
          <p:cNvPicPr>
            <a:picLocks noChangeAspect="true"/>
          </p:cNvPicPr>
          <p:nvPr/>
        </p:nvPicPr>
        <p:blipFill>
          <a:blip r:embed="rId4"/>
          <a:stretch>
            <a:fillRect/>
          </a:stretch>
        </p:blipFill>
        <p:spPr>
          <a:xfrm>
            <a:off x="-76200" y="-225425"/>
            <a:ext cx="3695700" cy="1155700"/>
          </a:xfrm>
          <a:prstGeom prst="rect">
            <a:avLst/>
          </a:prstGeom>
          <a:noFill/>
          <a:ln w="9525">
            <a:noFill/>
          </a:ln>
        </p:spPr>
      </p:pic>
      <p:cxnSp>
        <p:nvCxnSpPr>
          <p:cNvPr id="9" name="直接连接符 8"/>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050" name="手指">
            <a:hlinkClick r:id="rId5" action="ppaction://hlinksldjump"/>
          </p:cNvPr>
          <p:cNvSpPr/>
          <p:nvPr/>
        </p:nvSpPr>
        <p:spPr bwMode="auto">
          <a:xfrm rot="21120000">
            <a:off x="11098213" y="5618163"/>
            <a:ext cx="588963" cy="779463"/>
          </a:xfrm>
          <a:custGeom>
            <a:avLst/>
            <a:gdLst/>
            <a:ahLst/>
            <a:cxnLst/>
            <a:rect l="0" t="0" r="r" b="b"/>
            <a:pathLst>
              <a:path w="1646238" h="2433638">
                <a:moveTo>
                  <a:pt x="577732" y="161925"/>
                </a:moveTo>
                <a:lnTo>
                  <a:pt x="586070" y="162719"/>
                </a:lnTo>
                <a:lnTo>
                  <a:pt x="593614" y="163910"/>
                </a:lnTo>
                <a:lnTo>
                  <a:pt x="597585" y="164703"/>
                </a:lnTo>
                <a:lnTo>
                  <a:pt x="601953" y="165894"/>
                </a:lnTo>
                <a:lnTo>
                  <a:pt x="605526" y="167482"/>
                </a:lnTo>
                <a:lnTo>
                  <a:pt x="609100" y="169069"/>
                </a:lnTo>
                <a:lnTo>
                  <a:pt x="612674" y="171053"/>
                </a:lnTo>
                <a:lnTo>
                  <a:pt x="616247" y="173435"/>
                </a:lnTo>
                <a:lnTo>
                  <a:pt x="619821" y="176610"/>
                </a:lnTo>
                <a:lnTo>
                  <a:pt x="623394" y="179388"/>
                </a:lnTo>
                <a:lnTo>
                  <a:pt x="626968" y="182563"/>
                </a:lnTo>
                <a:lnTo>
                  <a:pt x="630145" y="186135"/>
                </a:lnTo>
                <a:lnTo>
                  <a:pt x="633321" y="190103"/>
                </a:lnTo>
                <a:lnTo>
                  <a:pt x="636498" y="194469"/>
                </a:lnTo>
                <a:lnTo>
                  <a:pt x="639674" y="199232"/>
                </a:lnTo>
                <a:lnTo>
                  <a:pt x="642454" y="204788"/>
                </a:lnTo>
                <a:lnTo>
                  <a:pt x="645233" y="210344"/>
                </a:lnTo>
                <a:lnTo>
                  <a:pt x="648013" y="216297"/>
                </a:lnTo>
                <a:lnTo>
                  <a:pt x="650792" y="222647"/>
                </a:lnTo>
                <a:lnTo>
                  <a:pt x="653969" y="229394"/>
                </a:lnTo>
                <a:lnTo>
                  <a:pt x="656351" y="237332"/>
                </a:lnTo>
                <a:lnTo>
                  <a:pt x="658733" y="245269"/>
                </a:lnTo>
                <a:lnTo>
                  <a:pt x="838208" y="927100"/>
                </a:lnTo>
                <a:lnTo>
                  <a:pt x="840193" y="928291"/>
                </a:lnTo>
                <a:lnTo>
                  <a:pt x="841781" y="933450"/>
                </a:lnTo>
                <a:lnTo>
                  <a:pt x="899356" y="921941"/>
                </a:lnTo>
                <a:lnTo>
                  <a:pt x="911665" y="922338"/>
                </a:lnTo>
                <a:lnTo>
                  <a:pt x="923180" y="923529"/>
                </a:lnTo>
                <a:lnTo>
                  <a:pt x="935489" y="924719"/>
                </a:lnTo>
                <a:lnTo>
                  <a:pt x="946607" y="926704"/>
                </a:lnTo>
                <a:lnTo>
                  <a:pt x="957725" y="929482"/>
                </a:lnTo>
                <a:lnTo>
                  <a:pt x="969240" y="932657"/>
                </a:lnTo>
                <a:lnTo>
                  <a:pt x="979960" y="936229"/>
                </a:lnTo>
                <a:lnTo>
                  <a:pt x="991078" y="939800"/>
                </a:lnTo>
                <a:lnTo>
                  <a:pt x="1001402" y="944166"/>
                </a:lnTo>
                <a:lnTo>
                  <a:pt x="1011726" y="948929"/>
                </a:lnTo>
                <a:lnTo>
                  <a:pt x="1022049" y="954485"/>
                </a:lnTo>
                <a:lnTo>
                  <a:pt x="1031976" y="960438"/>
                </a:lnTo>
                <a:lnTo>
                  <a:pt x="1041506" y="966788"/>
                </a:lnTo>
                <a:lnTo>
                  <a:pt x="1051432" y="973535"/>
                </a:lnTo>
                <a:lnTo>
                  <a:pt x="1060565" y="980679"/>
                </a:lnTo>
                <a:lnTo>
                  <a:pt x="1069697" y="988616"/>
                </a:lnTo>
                <a:lnTo>
                  <a:pt x="1076050" y="994172"/>
                </a:lnTo>
                <a:lnTo>
                  <a:pt x="1081212" y="999729"/>
                </a:lnTo>
                <a:lnTo>
                  <a:pt x="1086374" y="1005682"/>
                </a:lnTo>
                <a:lnTo>
                  <a:pt x="1090345" y="1012032"/>
                </a:lnTo>
                <a:lnTo>
                  <a:pt x="1126478" y="1071960"/>
                </a:lnTo>
                <a:lnTo>
                  <a:pt x="1183258" y="1074341"/>
                </a:lnTo>
                <a:lnTo>
                  <a:pt x="1184847" y="1075532"/>
                </a:lnTo>
                <a:lnTo>
                  <a:pt x="1199538" y="1077913"/>
                </a:lnTo>
                <a:lnTo>
                  <a:pt x="1214230" y="1081088"/>
                </a:lnTo>
                <a:lnTo>
                  <a:pt x="1228524" y="1085057"/>
                </a:lnTo>
                <a:lnTo>
                  <a:pt x="1242818" y="1089422"/>
                </a:lnTo>
                <a:lnTo>
                  <a:pt x="1256716" y="1094582"/>
                </a:lnTo>
                <a:lnTo>
                  <a:pt x="1271010" y="1100932"/>
                </a:lnTo>
                <a:lnTo>
                  <a:pt x="1284510" y="1106885"/>
                </a:lnTo>
                <a:lnTo>
                  <a:pt x="1298011" y="1114029"/>
                </a:lnTo>
                <a:lnTo>
                  <a:pt x="1310717" y="1121172"/>
                </a:lnTo>
                <a:lnTo>
                  <a:pt x="1323820" y="1129507"/>
                </a:lnTo>
                <a:lnTo>
                  <a:pt x="1336129" y="1137444"/>
                </a:lnTo>
                <a:lnTo>
                  <a:pt x="1348041" y="1146175"/>
                </a:lnTo>
                <a:lnTo>
                  <a:pt x="1359953" y="1155700"/>
                </a:lnTo>
                <a:lnTo>
                  <a:pt x="1371071" y="1165225"/>
                </a:lnTo>
                <a:lnTo>
                  <a:pt x="1381792" y="1175147"/>
                </a:lnTo>
                <a:lnTo>
                  <a:pt x="1392115" y="1185863"/>
                </a:lnTo>
                <a:lnTo>
                  <a:pt x="1408792" y="1204119"/>
                </a:lnTo>
                <a:lnTo>
                  <a:pt x="1424278" y="1223566"/>
                </a:lnTo>
                <a:lnTo>
                  <a:pt x="1439763" y="1243410"/>
                </a:lnTo>
                <a:lnTo>
                  <a:pt x="1454058" y="1263254"/>
                </a:lnTo>
                <a:lnTo>
                  <a:pt x="1467955" y="1283891"/>
                </a:lnTo>
                <a:lnTo>
                  <a:pt x="1480264" y="1305322"/>
                </a:lnTo>
                <a:lnTo>
                  <a:pt x="1492970" y="1327150"/>
                </a:lnTo>
                <a:lnTo>
                  <a:pt x="1504088" y="1348582"/>
                </a:lnTo>
                <a:lnTo>
                  <a:pt x="1505279" y="1351360"/>
                </a:lnTo>
                <a:lnTo>
                  <a:pt x="1506471" y="1352154"/>
                </a:lnTo>
                <a:lnTo>
                  <a:pt x="1508059" y="1352550"/>
                </a:lnTo>
                <a:lnTo>
                  <a:pt x="1518780" y="1353344"/>
                </a:lnTo>
                <a:lnTo>
                  <a:pt x="1528309" y="1355329"/>
                </a:lnTo>
                <a:lnTo>
                  <a:pt x="1537839" y="1357710"/>
                </a:lnTo>
                <a:lnTo>
                  <a:pt x="1546971" y="1360885"/>
                </a:lnTo>
                <a:lnTo>
                  <a:pt x="1555707" y="1364457"/>
                </a:lnTo>
                <a:lnTo>
                  <a:pt x="1563648" y="1368822"/>
                </a:lnTo>
                <a:lnTo>
                  <a:pt x="1571590" y="1373982"/>
                </a:lnTo>
                <a:lnTo>
                  <a:pt x="1578737" y="1379935"/>
                </a:lnTo>
                <a:lnTo>
                  <a:pt x="1585487" y="1385888"/>
                </a:lnTo>
                <a:lnTo>
                  <a:pt x="1591840" y="1392238"/>
                </a:lnTo>
                <a:lnTo>
                  <a:pt x="1597796" y="1398985"/>
                </a:lnTo>
                <a:lnTo>
                  <a:pt x="1603752" y="1406525"/>
                </a:lnTo>
                <a:lnTo>
                  <a:pt x="1608914" y="1413669"/>
                </a:lnTo>
                <a:lnTo>
                  <a:pt x="1613678" y="1421607"/>
                </a:lnTo>
                <a:lnTo>
                  <a:pt x="1618046" y="1429544"/>
                </a:lnTo>
                <a:lnTo>
                  <a:pt x="1622017" y="1437879"/>
                </a:lnTo>
                <a:lnTo>
                  <a:pt x="1625988" y="1446213"/>
                </a:lnTo>
                <a:lnTo>
                  <a:pt x="1629561" y="1454547"/>
                </a:lnTo>
                <a:lnTo>
                  <a:pt x="1632738" y="1463279"/>
                </a:lnTo>
                <a:lnTo>
                  <a:pt x="1635517" y="1471613"/>
                </a:lnTo>
                <a:lnTo>
                  <a:pt x="1637900" y="1479947"/>
                </a:lnTo>
                <a:lnTo>
                  <a:pt x="1639885" y="1488282"/>
                </a:lnTo>
                <a:lnTo>
                  <a:pt x="1641473" y="1497013"/>
                </a:lnTo>
                <a:lnTo>
                  <a:pt x="1643062" y="1504950"/>
                </a:lnTo>
                <a:lnTo>
                  <a:pt x="1644253" y="1512491"/>
                </a:lnTo>
                <a:lnTo>
                  <a:pt x="1645047" y="1520429"/>
                </a:lnTo>
                <a:lnTo>
                  <a:pt x="1645841" y="1527969"/>
                </a:lnTo>
                <a:lnTo>
                  <a:pt x="1646238" y="1534716"/>
                </a:lnTo>
                <a:lnTo>
                  <a:pt x="1646238" y="1541463"/>
                </a:lnTo>
                <a:lnTo>
                  <a:pt x="1646238" y="1548210"/>
                </a:lnTo>
                <a:lnTo>
                  <a:pt x="1645841" y="1553766"/>
                </a:lnTo>
                <a:lnTo>
                  <a:pt x="1645444" y="1558925"/>
                </a:lnTo>
                <a:lnTo>
                  <a:pt x="1643458" y="1570832"/>
                </a:lnTo>
                <a:lnTo>
                  <a:pt x="1642267" y="1583532"/>
                </a:lnTo>
                <a:lnTo>
                  <a:pt x="1641473" y="1595835"/>
                </a:lnTo>
                <a:lnTo>
                  <a:pt x="1640679" y="1608535"/>
                </a:lnTo>
                <a:lnTo>
                  <a:pt x="1634723" y="1749029"/>
                </a:lnTo>
                <a:lnTo>
                  <a:pt x="1628370" y="1889126"/>
                </a:lnTo>
                <a:lnTo>
                  <a:pt x="1627973" y="1902222"/>
                </a:lnTo>
                <a:lnTo>
                  <a:pt x="1626385" y="1915716"/>
                </a:lnTo>
                <a:lnTo>
                  <a:pt x="1625194" y="1928416"/>
                </a:lnTo>
                <a:lnTo>
                  <a:pt x="1623208" y="1941910"/>
                </a:lnTo>
                <a:lnTo>
                  <a:pt x="1621223" y="1954610"/>
                </a:lnTo>
                <a:lnTo>
                  <a:pt x="1618840" y="1968104"/>
                </a:lnTo>
                <a:lnTo>
                  <a:pt x="1616061" y="1980804"/>
                </a:lnTo>
                <a:lnTo>
                  <a:pt x="1612884" y="1993504"/>
                </a:lnTo>
                <a:lnTo>
                  <a:pt x="1604546" y="2026444"/>
                </a:lnTo>
                <a:lnTo>
                  <a:pt x="1595414" y="2058988"/>
                </a:lnTo>
                <a:lnTo>
                  <a:pt x="1586281" y="2091532"/>
                </a:lnTo>
                <a:lnTo>
                  <a:pt x="1577148" y="2123679"/>
                </a:lnTo>
                <a:lnTo>
                  <a:pt x="1579134" y="2125663"/>
                </a:lnTo>
                <a:lnTo>
                  <a:pt x="1617252" y="2294732"/>
                </a:lnTo>
                <a:lnTo>
                  <a:pt x="1571590" y="2303463"/>
                </a:lnTo>
                <a:lnTo>
                  <a:pt x="1487411" y="2318147"/>
                </a:lnTo>
                <a:lnTo>
                  <a:pt x="1251951" y="2359026"/>
                </a:lnTo>
                <a:lnTo>
                  <a:pt x="1000608" y="2402285"/>
                </a:lnTo>
                <a:lnTo>
                  <a:pt x="897370" y="2420541"/>
                </a:lnTo>
                <a:lnTo>
                  <a:pt x="824310" y="2433638"/>
                </a:lnTo>
                <a:lnTo>
                  <a:pt x="785398" y="2236391"/>
                </a:lnTo>
                <a:lnTo>
                  <a:pt x="781030" y="2228851"/>
                </a:lnTo>
                <a:lnTo>
                  <a:pt x="776662" y="2221707"/>
                </a:lnTo>
                <a:lnTo>
                  <a:pt x="771897" y="2214563"/>
                </a:lnTo>
                <a:lnTo>
                  <a:pt x="767133" y="2207816"/>
                </a:lnTo>
                <a:lnTo>
                  <a:pt x="761574" y="2201069"/>
                </a:lnTo>
                <a:lnTo>
                  <a:pt x="756015" y="2194719"/>
                </a:lnTo>
                <a:lnTo>
                  <a:pt x="750456" y="2188369"/>
                </a:lnTo>
                <a:lnTo>
                  <a:pt x="744897" y="2182416"/>
                </a:lnTo>
                <a:lnTo>
                  <a:pt x="738544" y="2176463"/>
                </a:lnTo>
                <a:lnTo>
                  <a:pt x="732191" y="2170907"/>
                </a:lnTo>
                <a:lnTo>
                  <a:pt x="725441" y="2165351"/>
                </a:lnTo>
                <a:lnTo>
                  <a:pt x="719088" y="2159794"/>
                </a:lnTo>
                <a:lnTo>
                  <a:pt x="711940" y="2155032"/>
                </a:lnTo>
                <a:lnTo>
                  <a:pt x="704396" y="2149873"/>
                </a:lnTo>
                <a:lnTo>
                  <a:pt x="697249" y="2145507"/>
                </a:lnTo>
                <a:lnTo>
                  <a:pt x="689705" y="2141141"/>
                </a:lnTo>
                <a:lnTo>
                  <a:pt x="678984" y="2135585"/>
                </a:lnTo>
                <a:lnTo>
                  <a:pt x="668660" y="2130029"/>
                </a:lnTo>
                <a:lnTo>
                  <a:pt x="648807" y="2118519"/>
                </a:lnTo>
                <a:lnTo>
                  <a:pt x="630145" y="2106216"/>
                </a:lnTo>
                <a:lnTo>
                  <a:pt x="611482" y="2093119"/>
                </a:lnTo>
                <a:lnTo>
                  <a:pt x="593217" y="2080022"/>
                </a:lnTo>
                <a:lnTo>
                  <a:pt x="576144" y="2065735"/>
                </a:lnTo>
                <a:lnTo>
                  <a:pt x="559070" y="2051447"/>
                </a:lnTo>
                <a:lnTo>
                  <a:pt x="543187" y="2035969"/>
                </a:lnTo>
                <a:lnTo>
                  <a:pt x="526907" y="2020491"/>
                </a:lnTo>
                <a:lnTo>
                  <a:pt x="511422" y="2004616"/>
                </a:lnTo>
                <a:lnTo>
                  <a:pt x="496333" y="1988344"/>
                </a:lnTo>
                <a:lnTo>
                  <a:pt x="481245" y="1971676"/>
                </a:lnTo>
                <a:lnTo>
                  <a:pt x="466951" y="1954610"/>
                </a:lnTo>
                <a:lnTo>
                  <a:pt x="452259" y="1937147"/>
                </a:lnTo>
                <a:lnTo>
                  <a:pt x="424067" y="1902222"/>
                </a:lnTo>
                <a:lnTo>
                  <a:pt x="418111" y="1894285"/>
                </a:lnTo>
                <a:lnTo>
                  <a:pt x="412552" y="1886744"/>
                </a:lnTo>
                <a:lnTo>
                  <a:pt x="401435" y="1870472"/>
                </a:lnTo>
                <a:lnTo>
                  <a:pt x="391508" y="1853804"/>
                </a:lnTo>
                <a:lnTo>
                  <a:pt x="381978" y="1837532"/>
                </a:lnTo>
                <a:lnTo>
                  <a:pt x="372846" y="1820069"/>
                </a:lnTo>
                <a:lnTo>
                  <a:pt x="364110" y="1803401"/>
                </a:lnTo>
                <a:lnTo>
                  <a:pt x="356169" y="1785541"/>
                </a:lnTo>
                <a:lnTo>
                  <a:pt x="348228" y="1768079"/>
                </a:lnTo>
                <a:lnTo>
                  <a:pt x="332345" y="1733551"/>
                </a:lnTo>
                <a:lnTo>
                  <a:pt x="324404" y="1716485"/>
                </a:lnTo>
                <a:lnTo>
                  <a:pt x="316065" y="1699022"/>
                </a:lnTo>
                <a:lnTo>
                  <a:pt x="307727" y="1682354"/>
                </a:lnTo>
                <a:lnTo>
                  <a:pt x="298991" y="1666082"/>
                </a:lnTo>
                <a:lnTo>
                  <a:pt x="289462" y="1649413"/>
                </a:lnTo>
                <a:lnTo>
                  <a:pt x="279535" y="1633935"/>
                </a:lnTo>
                <a:lnTo>
                  <a:pt x="275962" y="1624410"/>
                </a:lnTo>
                <a:lnTo>
                  <a:pt x="271594" y="1614885"/>
                </a:lnTo>
                <a:lnTo>
                  <a:pt x="266829" y="1605360"/>
                </a:lnTo>
                <a:lnTo>
                  <a:pt x="261667" y="1595835"/>
                </a:lnTo>
                <a:lnTo>
                  <a:pt x="256505" y="1586310"/>
                </a:lnTo>
                <a:lnTo>
                  <a:pt x="250946" y="1577182"/>
                </a:lnTo>
                <a:lnTo>
                  <a:pt x="239431" y="1558132"/>
                </a:lnTo>
                <a:lnTo>
                  <a:pt x="227122" y="1539479"/>
                </a:lnTo>
                <a:lnTo>
                  <a:pt x="214813" y="1521619"/>
                </a:lnTo>
                <a:lnTo>
                  <a:pt x="190592" y="1486694"/>
                </a:lnTo>
                <a:lnTo>
                  <a:pt x="185827" y="1479154"/>
                </a:lnTo>
                <a:lnTo>
                  <a:pt x="181063" y="1470422"/>
                </a:lnTo>
                <a:lnTo>
                  <a:pt x="170342" y="1450579"/>
                </a:lnTo>
                <a:lnTo>
                  <a:pt x="164783" y="1441054"/>
                </a:lnTo>
                <a:lnTo>
                  <a:pt x="159224" y="1431132"/>
                </a:lnTo>
                <a:lnTo>
                  <a:pt x="156444" y="1427163"/>
                </a:lnTo>
                <a:lnTo>
                  <a:pt x="153268" y="1423194"/>
                </a:lnTo>
                <a:lnTo>
                  <a:pt x="149694" y="1419622"/>
                </a:lnTo>
                <a:lnTo>
                  <a:pt x="146518" y="1416447"/>
                </a:lnTo>
                <a:lnTo>
                  <a:pt x="143738" y="1413272"/>
                </a:lnTo>
                <a:lnTo>
                  <a:pt x="140959" y="1409304"/>
                </a:lnTo>
                <a:lnTo>
                  <a:pt x="138576" y="1404541"/>
                </a:lnTo>
                <a:lnTo>
                  <a:pt x="136591" y="1398985"/>
                </a:lnTo>
                <a:lnTo>
                  <a:pt x="134209" y="1393429"/>
                </a:lnTo>
                <a:lnTo>
                  <a:pt x="132620" y="1387475"/>
                </a:lnTo>
                <a:lnTo>
                  <a:pt x="129047" y="1373982"/>
                </a:lnTo>
                <a:lnTo>
                  <a:pt x="125870" y="1360488"/>
                </a:lnTo>
                <a:lnTo>
                  <a:pt x="122694" y="1346994"/>
                </a:lnTo>
                <a:lnTo>
                  <a:pt x="120311" y="1335485"/>
                </a:lnTo>
                <a:lnTo>
                  <a:pt x="117532" y="1325563"/>
                </a:lnTo>
                <a:lnTo>
                  <a:pt x="109194" y="1300560"/>
                </a:lnTo>
                <a:lnTo>
                  <a:pt x="100458" y="1276350"/>
                </a:lnTo>
                <a:lnTo>
                  <a:pt x="95296" y="1264047"/>
                </a:lnTo>
                <a:lnTo>
                  <a:pt x="90531" y="1252538"/>
                </a:lnTo>
                <a:lnTo>
                  <a:pt x="85767" y="1241425"/>
                </a:lnTo>
                <a:lnTo>
                  <a:pt x="80208" y="1229916"/>
                </a:lnTo>
                <a:lnTo>
                  <a:pt x="77031" y="1223566"/>
                </a:lnTo>
                <a:lnTo>
                  <a:pt x="73458" y="1217216"/>
                </a:lnTo>
                <a:lnTo>
                  <a:pt x="65119" y="1203722"/>
                </a:lnTo>
                <a:lnTo>
                  <a:pt x="55987" y="1190625"/>
                </a:lnTo>
                <a:lnTo>
                  <a:pt x="46457" y="1177132"/>
                </a:lnTo>
                <a:lnTo>
                  <a:pt x="26207" y="1150938"/>
                </a:lnTo>
                <a:lnTo>
                  <a:pt x="6353" y="1125538"/>
                </a:lnTo>
                <a:lnTo>
                  <a:pt x="3574" y="1121172"/>
                </a:lnTo>
                <a:lnTo>
                  <a:pt x="1589" y="1116410"/>
                </a:lnTo>
                <a:lnTo>
                  <a:pt x="397" y="1111250"/>
                </a:lnTo>
                <a:lnTo>
                  <a:pt x="0" y="1106091"/>
                </a:lnTo>
                <a:lnTo>
                  <a:pt x="0" y="1100535"/>
                </a:lnTo>
                <a:lnTo>
                  <a:pt x="794" y="1094582"/>
                </a:lnTo>
                <a:lnTo>
                  <a:pt x="1986" y="1088629"/>
                </a:lnTo>
                <a:lnTo>
                  <a:pt x="3574" y="1083072"/>
                </a:lnTo>
                <a:lnTo>
                  <a:pt x="5559" y="1077516"/>
                </a:lnTo>
                <a:lnTo>
                  <a:pt x="8339" y="1071960"/>
                </a:lnTo>
                <a:lnTo>
                  <a:pt x="11118" y="1066404"/>
                </a:lnTo>
                <a:lnTo>
                  <a:pt x="14295" y="1061641"/>
                </a:lnTo>
                <a:lnTo>
                  <a:pt x="17868" y="1056879"/>
                </a:lnTo>
                <a:lnTo>
                  <a:pt x="21045" y="1052910"/>
                </a:lnTo>
                <a:lnTo>
                  <a:pt x="24618" y="1048941"/>
                </a:lnTo>
                <a:lnTo>
                  <a:pt x="28192" y="1045766"/>
                </a:lnTo>
                <a:lnTo>
                  <a:pt x="33751" y="1041400"/>
                </a:lnTo>
                <a:lnTo>
                  <a:pt x="39310" y="1037432"/>
                </a:lnTo>
                <a:lnTo>
                  <a:pt x="45663" y="1034257"/>
                </a:lnTo>
                <a:lnTo>
                  <a:pt x="52016" y="1031479"/>
                </a:lnTo>
                <a:lnTo>
                  <a:pt x="58369" y="1029097"/>
                </a:lnTo>
                <a:lnTo>
                  <a:pt x="64722" y="1027113"/>
                </a:lnTo>
                <a:lnTo>
                  <a:pt x="71869" y="1025922"/>
                </a:lnTo>
                <a:lnTo>
                  <a:pt x="78619" y="1024732"/>
                </a:lnTo>
                <a:lnTo>
                  <a:pt x="85767" y="1023938"/>
                </a:lnTo>
                <a:lnTo>
                  <a:pt x="92517" y="1023541"/>
                </a:lnTo>
                <a:lnTo>
                  <a:pt x="100061" y="1023938"/>
                </a:lnTo>
                <a:lnTo>
                  <a:pt x="107208" y="1024335"/>
                </a:lnTo>
                <a:lnTo>
                  <a:pt x="114355" y="1024732"/>
                </a:lnTo>
                <a:lnTo>
                  <a:pt x="121503" y="1025922"/>
                </a:lnTo>
                <a:lnTo>
                  <a:pt x="129047" y="1027510"/>
                </a:lnTo>
                <a:lnTo>
                  <a:pt x="136194" y="1029097"/>
                </a:lnTo>
                <a:lnTo>
                  <a:pt x="143341" y="1031082"/>
                </a:lnTo>
                <a:lnTo>
                  <a:pt x="150488" y="1033066"/>
                </a:lnTo>
                <a:lnTo>
                  <a:pt x="157636" y="1035844"/>
                </a:lnTo>
                <a:lnTo>
                  <a:pt x="164783" y="1038622"/>
                </a:lnTo>
                <a:lnTo>
                  <a:pt x="171533" y="1041400"/>
                </a:lnTo>
                <a:lnTo>
                  <a:pt x="177886" y="1044972"/>
                </a:lnTo>
                <a:lnTo>
                  <a:pt x="185033" y="1048544"/>
                </a:lnTo>
                <a:lnTo>
                  <a:pt x="191386" y="1052116"/>
                </a:lnTo>
                <a:lnTo>
                  <a:pt x="197739" y="1055688"/>
                </a:lnTo>
                <a:lnTo>
                  <a:pt x="203695" y="1059657"/>
                </a:lnTo>
                <a:lnTo>
                  <a:pt x="209651" y="1064022"/>
                </a:lnTo>
                <a:lnTo>
                  <a:pt x="215210" y="1067991"/>
                </a:lnTo>
                <a:lnTo>
                  <a:pt x="220769" y="1072754"/>
                </a:lnTo>
                <a:lnTo>
                  <a:pt x="225534" y="1077516"/>
                </a:lnTo>
                <a:lnTo>
                  <a:pt x="230299" y="1081882"/>
                </a:lnTo>
                <a:lnTo>
                  <a:pt x="235064" y="1086644"/>
                </a:lnTo>
                <a:lnTo>
                  <a:pt x="239828" y="1092200"/>
                </a:lnTo>
                <a:lnTo>
                  <a:pt x="244593" y="1097757"/>
                </a:lnTo>
                <a:lnTo>
                  <a:pt x="252932" y="1109663"/>
                </a:lnTo>
                <a:lnTo>
                  <a:pt x="260873" y="1121966"/>
                </a:lnTo>
                <a:lnTo>
                  <a:pt x="268814" y="1135063"/>
                </a:lnTo>
                <a:lnTo>
                  <a:pt x="283903" y="1160463"/>
                </a:lnTo>
                <a:lnTo>
                  <a:pt x="291447" y="1173163"/>
                </a:lnTo>
                <a:lnTo>
                  <a:pt x="299388" y="1185069"/>
                </a:lnTo>
                <a:lnTo>
                  <a:pt x="306139" y="1195785"/>
                </a:lnTo>
                <a:lnTo>
                  <a:pt x="312889" y="1206897"/>
                </a:lnTo>
                <a:lnTo>
                  <a:pt x="327580" y="1230710"/>
                </a:lnTo>
                <a:lnTo>
                  <a:pt x="342272" y="1255713"/>
                </a:lnTo>
                <a:lnTo>
                  <a:pt x="357757" y="1281113"/>
                </a:lnTo>
                <a:lnTo>
                  <a:pt x="365699" y="1293416"/>
                </a:lnTo>
                <a:lnTo>
                  <a:pt x="373640" y="1305719"/>
                </a:lnTo>
                <a:lnTo>
                  <a:pt x="382375" y="1317229"/>
                </a:lnTo>
                <a:lnTo>
                  <a:pt x="390714" y="1328738"/>
                </a:lnTo>
                <a:lnTo>
                  <a:pt x="399846" y="1339454"/>
                </a:lnTo>
                <a:lnTo>
                  <a:pt x="409376" y="1348979"/>
                </a:lnTo>
                <a:lnTo>
                  <a:pt x="418905" y="1358504"/>
                </a:lnTo>
                <a:lnTo>
                  <a:pt x="423670" y="1362472"/>
                </a:lnTo>
                <a:lnTo>
                  <a:pt x="428832" y="1366441"/>
                </a:lnTo>
                <a:lnTo>
                  <a:pt x="437171" y="1372791"/>
                </a:lnTo>
                <a:lnTo>
                  <a:pt x="445112" y="1378744"/>
                </a:lnTo>
                <a:lnTo>
                  <a:pt x="453450" y="1383904"/>
                </a:lnTo>
                <a:lnTo>
                  <a:pt x="462186" y="1388666"/>
                </a:lnTo>
                <a:lnTo>
                  <a:pt x="470921" y="1392635"/>
                </a:lnTo>
                <a:lnTo>
                  <a:pt x="479260" y="1396207"/>
                </a:lnTo>
                <a:lnTo>
                  <a:pt x="488789" y="1399382"/>
                </a:lnTo>
                <a:lnTo>
                  <a:pt x="497525" y="1402160"/>
                </a:lnTo>
                <a:lnTo>
                  <a:pt x="506657" y="1404144"/>
                </a:lnTo>
                <a:lnTo>
                  <a:pt x="516187" y="1405732"/>
                </a:lnTo>
                <a:lnTo>
                  <a:pt x="525716" y="1407319"/>
                </a:lnTo>
                <a:lnTo>
                  <a:pt x="535246" y="1408113"/>
                </a:lnTo>
                <a:lnTo>
                  <a:pt x="545172" y="1408113"/>
                </a:lnTo>
                <a:lnTo>
                  <a:pt x="555099" y="1407716"/>
                </a:lnTo>
                <a:lnTo>
                  <a:pt x="565423" y="1406922"/>
                </a:lnTo>
                <a:lnTo>
                  <a:pt x="575746" y="1404938"/>
                </a:lnTo>
                <a:lnTo>
                  <a:pt x="578923" y="1404541"/>
                </a:lnTo>
                <a:lnTo>
                  <a:pt x="582497" y="1402954"/>
                </a:lnTo>
                <a:lnTo>
                  <a:pt x="586467" y="1401366"/>
                </a:lnTo>
                <a:lnTo>
                  <a:pt x="590041" y="1398985"/>
                </a:lnTo>
                <a:lnTo>
                  <a:pt x="594012" y="1395810"/>
                </a:lnTo>
                <a:lnTo>
                  <a:pt x="597585" y="1392635"/>
                </a:lnTo>
                <a:lnTo>
                  <a:pt x="601556" y="1389460"/>
                </a:lnTo>
                <a:lnTo>
                  <a:pt x="604335" y="1385491"/>
                </a:lnTo>
                <a:lnTo>
                  <a:pt x="609894" y="1379141"/>
                </a:lnTo>
                <a:lnTo>
                  <a:pt x="614659" y="1372394"/>
                </a:lnTo>
                <a:lnTo>
                  <a:pt x="619424" y="1365647"/>
                </a:lnTo>
                <a:lnTo>
                  <a:pt x="623394" y="1358900"/>
                </a:lnTo>
                <a:lnTo>
                  <a:pt x="627762" y="1352154"/>
                </a:lnTo>
                <a:lnTo>
                  <a:pt x="631336" y="1344613"/>
                </a:lnTo>
                <a:lnTo>
                  <a:pt x="634512" y="1337469"/>
                </a:lnTo>
                <a:lnTo>
                  <a:pt x="637292" y="1330325"/>
                </a:lnTo>
                <a:lnTo>
                  <a:pt x="640071" y="1323182"/>
                </a:lnTo>
                <a:lnTo>
                  <a:pt x="642057" y="1315244"/>
                </a:lnTo>
                <a:lnTo>
                  <a:pt x="644042" y="1307704"/>
                </a:lnTo>
                <a:lnTo>
                  <a:pt x="645233" y="1299766"/>
                </a:lnTo>
                <a:lnTo>
                  <a:pt x="646424" y="1291829"/>
                </a:lnTo>
                <a:lnTo>
                  <a:pt x="647218" y="1283891"/>
                </a:lnTo>
                <a:lnTo>
                  <a:pt x="647616" y="1275557"/>
                </a:lnTo>
                <a:lnTo>
                  <a:pt x="648013" y="1267619"/>
                </a:lnTo>
                <a:lnTo>
                  <a:pt x="647616" y="1259682"/>
                </a:lnTo>
                <a:lnTo>
                  <a:pt x="647218" y="1252538"/>
                </a:lnTo>
                <a:lnTo>
                  <a:pt x="646424" y="1245394"/>
                </a:lnTo>
                <a:lnTo>
                  <a:pt x="645233" y="1237457"/>
                </a:lnTo>
                <a:lnTo>
                  <a:pt x="466951" y="280988"/>
                </a:lnTo>
                <a:lnTo>
                  <a:pt x="465362" y="271463"/>
                </a:lnTo>
                <a:lnTo>
                  <a:pt x="464568" y="263128"/>
                </a:lnTo>
                <a:lnTo>
                  <a:pt x="464568" y="254397"/>
                </a:lnTo>
                <a:lnTo>
                  <a:pt x="464965" y="246857"/>
                </a:lnTo>
                <a:lnTo>
                  <a:pt x="465759" y="239316"/>
                </a:lnTo>
                <a:lnTo>
                  <a:pt x="467348" y="232569"/>
                </a:lnTo>
                <a:lnTo>
                  <a:pt x="468936" y="225822"/>
                </a:lnTo>
                <a:lnTo>
                  <a:pt x="471318" y="219869"/>
                </a:lnTo>
                <a:lnTo>
                  <a:pt x="473701" y="214313"/>
                </a:lnTo>
                <a:lnTo>
                  <a:pt x="476480" y="209153"/>
                </a:lnTo>
                <a:lnTo>
                  <a:pt x="479657" y="204391"/>
                </a:lnTo>
                <a:lnTo>
                  <a:pt x="482833" y="199628"/>
                </a:lnTo>
                <a:lnTo>
                  <a:pt x="486407" y="195263"/>
                </a:lnTo>
                <a:lnTo>
                  <a:pt x="490775" y="191691"/>
                </a:lnTo>
                <a:lnTo>
                  <a:pt x="494348" y="188119"/>
                </a:lnTo>
                <a:lnTo>
                  <a:pt x="498319" y="184944"/>
                </a:lnTo>
                <a:lnTo>
                  <a:pt x="502289" y="182166"/>
                </a:lnTo>
                <a:lnTo>
                  <a:pt x="506657" y="179785"/>
                </a:lnTo>
                <a:lnTo>
                  <a:pt x="514201" y="175419"/>
                </a:lnTo>
                <a:lnTo>
                  <a:pt x="522143" y="171450"/>
                </a:lnTo>
                <a:lnTo>
                  <a:pt x="528893" y="169069"/>
                </a:lnTo>
                <a:lnTo>
                  <a:pt x="534849" y="167482"/>
                </a:lnTo>
                <a:lnTo>
                  <a:pt x="539614" y="166291"/>
                </a:lnTo>
                <a:lnTo>
                  <a:pt x="543981" y="165497"/>
                </a:lnTo>
                <a:lnTo>
                  <a:pt x="552320" y="163910"/>
                </a:lnTo>
                <a:lnTo>
                  <a:pt x="561055" y="162719"/>
                </a:lnTo>
                <a:lnTo>
                  <a:pt x="569393" y="162322"/>
                </a:lnTo>
                <a:lnTo>
                  <a:pt x="577732" y="161925"/>
                </a:lnTo>
                <a:close/>
                <a:moveTo>
                  <a:pt x="576263" y="0"/>
                </a:moveTo>
                <a:lnTo>
                  <a:pt x="594539" y="397"/>
                </a:lnTo>
                <a:lnTo>
                  <a:pt x="612419" y="1589"/>
                </a:lnTo>
                <a:lnTo>
                  <a:pt x="630298" y="3973"/>
                </a:lnTo>
                <a:lnTo>
                  <a:pt x="647780" y="7151"/>
                </a:lnTo>
                <a:lnTo>
                  <a:pt x="664864" y="10727"/>
                </a:lnTo>
                <a:lnTo>
                  <a:pt x="681551" y="15098"/>
                </a:lnTo>
                <a:lnTo>
                  <a:pt x="697841" y="20263"/>
                </a:lnTo>
                <a:lnTo>
                  <a:pt x="714131" y="26620"/>
                </a:lnTo>
                <a:lnTo>
                  <a:pt x="729626" y="33374"/>
                </a:lnTo>
                <a:lnTo>
                  <a:pt x="745122" y="41321"/>
                </a:lnTo>
                <a:lnTo>
                  <a:pt x="759822" y="50062"/>
                </a:lnTo>
                <a:lnTo>
                  <a:pt x="774920" y="59200"/>
                </a:lnTo>
                <a:lnTo>
                  <a:pt x="788826" y="69530"/>
                </a:lnTo>
                <a:lnTo>
                  <a:pt x="803130" y="80655"/>
                </a:lnTo>
                <a:lnTo>
                  <a:pt x="816638" y="92575"/>
                </a:lnTo>
                <a:lnTo>
                  <a:pt x="830147" y="105289"/>
                </a:lnTo>
                <a:lnTo>
                  <a:pt x="842464" y="118798"/>
                </a:lnTo>
                <a:lnTo>
                  <a:pt x="854780" y="132307"/>
                </a:lnTo>
                <a:lnTo>
                  <a:pt x="865508" y="146610"/>
                </a:lnTo>
                <a:lnTo>
                  <a:pt x="876235" y="160516"/>
                </a:lnTo>
                <a:lnTo>
                  <a:pt x="885374" y="175615"/>
                </a:lnTo>
                <a:lnTo>
                  <a:pt x="894115" y="190315"/>
                </a:lnTo>
                <a:lnTo>
                  <a:pt x="901664" y="205811"/>
                </a:lnTo>
                <a:lnTo>
                  <a:pt x="908815" y="221306"/>
                </a:lnTo>
                <a:lnTo>
                  <a:pt x="915172" y="237596"/>
                </a:lnTo>
                <a:lnTo>
                  <a:pt x="920337" y="253886"/>
                </a:lnTo>
                <a:lnTo>
                  <a:pt x="924708" y="270574"/>
                </a:lnTo>
                <a:lnTo>
                  <a:pt x="928284" y="287658"/>
                </a:lnTo>
                <a:lnTo>
                  <a:pt x="931462" y="304743"/>
                </a:lnTo>
                <a:lnTo>
                  <a:pt x="933449" y="322622"/>
                </a:lnTo>
                <a:lnTo>
                  <a:pt x="934641" y="340502"/>
                </a:lnTo>
                <a:lnTo>
                  <a:pt x="935038" y="359175"/>
                </a:lnTo>
                <a:lnTo>
                  <a:pt x="934641" y="377452"/>
                </a:lnTo>
                <a:lnTo>
                  <a:pt x="933449" y="395331"/>
                </a:lnTo>
                <a:lnTo>
                  <a:pt x="931462" y="413211"/>
                </a:lnTo>
                <a:lnTo>
                  <a:pt x="928284" y="430693"/>
                </a:lnTo>
                <a:lnTo>
                  <a:pt x="924708" y="447777"/>
                </a:lnTo>
                <a:lnTo>
                  <a:pt x="920337" y="464465"/>
                </a:lnTo>
                <a:lnTo>
                  <a:pt x="915172" y="480755"/>
                </a:lnTo>
                <a:lnTo>
                  <a:pt x="908815" y="496647"/>
                </a:lnTo>
                <a:lnTo>
                  <a:pt x="901664" y="512540"/>
                </a:lnTo>
                <a:lnTo>
                  <a:pt x="894115" y="527638"/>
                </a:lnTo>
                <a:lnTo>
                  <a:pt x="885374" y="543134"/>
                </a:lnTo>
                <a:lnTo>
                  <a:pt x="876235" y="557437"/>
                </a:lnTo>
                <a:lnTo>
                  <a:pt x="865508" y="572138"/>
                </a:lnTo>
                <a:lnTo>
                  <a:pt x="854780" y="585647"/>
                </a:lnTo>
                <a:lnTo>
                  <a:pt x="842464" y="599553"/>
                </a:lnTo>
                <a:lnTo>
                  <a:pt x="830147" y="612664"/>
                </a:lnTo>
                <a:lnTo>
                  <a:pt x="830147" y="613061"/>
                </a:lnTo>
                <a:lnTo>
                  <a:pt x="822201" y="620611"/>
                </a:lnTo>
                <a:lnTo>
                  <a:pt x="813857" y="628160"/>
                </a:lnTo>
                <a:lnTo>
                  <a:pt x="805911" y="634914"/>
                </a:lnTo>
                <a:lnTo>
                  <a:pt x="797964" y="641668"/>
                </a:lnTo>
                <a:lnTo>
                  <a:pt x="791607" y="619419"/>
                </a:lnTo>
                <a:lnTo>
                  <a:pt x="785250" y="597963"/>
                </a:lnTo>
                <a:lnTo>
                  <a:pt x="778496" y="576111"/>
                </a:lnTo>
                <a:lnTo>
                  <a:pt x="771344" y="553861"/>
                </a:lnTo>
                <a:lnTo>
                  <a:pt x="780880" y="543928"/>
                </a:lnTo>
                <a:lnTo>
                  <a:pt x="790018" y="533201"/>
                </a:lnTo>
                <a:lnTo>
                  <a:pt x="798759" y="522473"/>
                </a:lnTo>
                <a:lnTo>
                  <a:pt x="806705" y="511745"/>
                </a:lnTo>
                <a:lnTo>
                  <a:pt x="813857" y="500223"/>
                </a:lnTo>
                <a:lnTo>
                  <a:pt x="820611" y="488701"/>
                </a:lnTo>
                <a:lnTo>
                  <a:pt x="826571" y="476782"/>
                </a:lnTo>
                <a:lnTo>
                  <a:pt x="831736" y="464862"/>
                </a:lnTo>
                <a:lnTo>
                  <a:pt x="836504" y="452545"/>
                </a:lnTo>
                <a:lnTo>
                  <a:pt x="840477" y="439831"/>
                </a:lnTo>
                <a:lnTo>
                  <a:pt x="844053" y="427117"/>
                </a:lnTo>
                <a:lnTo>
                  <a:pt x="846834" y="414005"/>
                </a:lnTo>
                <a:lnTo>
                  <a:pt x="849218" y="400894"/>
                </a:lnTo>
                <a:lnTo>
                  <a:pt x="850807" y="386988"/>
                </a:lnTo>
                <a:lnTo>
                  <a:pt x="851602" y="373479"/>
                </a:lnTo>
                <a:lnTo>
                  <a:pt x="851999" y="359175"/>
                </a:lnTo>
                <a:lnTo>
                  <a:pt x="851602" y="344872"/>
                </a:lnTo>
                <a:lnTo>
                  <a:pt x="850807" y="330966"/>
                </a:lnTo>
                <a:lnTo>
                  <a:pt x="849218" y="317457"/>
                </a:lnTo>
                <a:lnTo>
                  <a:pt x="846834" y="303948"/>
                </a:lnTo>
                <a:lnTo>
                  <a:pt x="844053" y="291234"/>
                </a:lnTo>
                <a:lnTo>
                  <a:pt x="840477" y="278123"/>
                </a:lnTo>
                <a:lnTo>
                  <a:pt x="836504" y="265806"/>
                </a:lnTo>
                <a:lnTo>
                  <a:pt x="831736" y="253092"/>
                </a:lnTo>
                <a:lnTo>
                  <a:pt x="826571" y="241172"/>
                </a:lnTo>
                <a:lnTo>
                  <a:pt x="820611" y="229253"/>
                </a:lnTo>
                <a:lnTo>
                  <a:pt x="813460" y="217730"/>
                </a:lnTo>
                <a:lnTo>
                  <a:pt x="806308" y="206605"/>
                </a:lnTo>
                <a:lnTo>
                  <a:pt x="798759" y="195481"/>
                </a:lnTo>
                <a:lnTo>
                  <a:pt x="789621" y="185150"/>
                </a:lnTo>
                <a:lnTo>
                  <a:pt x="780880" y="174820"/>
                </a:lnTo>
                <a:lnTo>
                  <a:pt x="770947" y="164092"/>
                </a:lnTo>
                <a:lnTo>
                  <a:pt x="760617" y="154556"/>
                </a:lnTo>
                <a:lnTo>
                  <a:pt x="750287" y="145021"/>
                </a:lnTo>
                <a:lnTo>
                  <a:pt x="739559" y="136677"/>
                </a:lnTo>
                <a:lnTo>
                  <a:pt x="728434" y="129128"/>
                </a:lnTo>
                <a:lnTo>
                  <a:pt x="717310" y="121976"/>
                </a:lnTo>
                <a:lnTo>
                  <a:pt x="705788" y="114825"/>
                </a:lnTo>
                <a:lnTo>
                  <a:pt x="693868" y="108865"/>
                </a:lnTo>
                <a:lnTo>
                  <a:pt x="682346" y="103700"/>
                </a:lnTo>
                <a:lnTo>
                  <a:pt x="669632" y="98932"/>
                </a:lnTo>
                <a:lnTo>
                  <a:pt x="657315" y="94959"/>
                </a:lnTo>
                <a:lnTo>
                  <a:pt x="644204" y="91383"/>
                </a:lnTo>
                <a:lnTo>
                  <a:pt x="631490" y="88204"/>
                </a:lnTo>
                <a:lnTo>
                  <a:pt x="617584" y="86218"/>
                </a:lnTo>
                <a:lnTo>
                  <a:pt x="604472" y="84628"/>
                </a:lnTo>
                <a:lnTo>
                  <a:pt x="590169" y="83436"/>
                </a:lnTo>
                <a:lnTo>
                  <a:pt x="576263" y="83436"/>
                </a:lnTo>
                <a:lnTo>
                  <a:pt x="561960" y="83436"/>
                </a:lnTo>
                <a:lnTo>
                  <a:pt x="548451" y="84628"/>
                </a:lnTo>
                <a:lnTo>
                  <a:pt x="534545" y="86218"/>
                </a:lnTo>
                <a:lnTo>
                  <a:pt x="521434" y="88204"/>
                </a:lnTo>
                <a:lnTo>
                  <a:pt x="507925" y="91383"/>
                </a:lnTo>
                <a:lnTo>
                  <a:pt x="495211" y="94959"/>
                </a:lnTo>
                <a:lnTo>
                  <a:pt x="482497" y="98932"/>
                </a:lnTo>
                <a:lnTo>
                  <a:pt x="470578" y="103700"/>
                </a:lnTo>
                <a:lnTo>
                  <a:pt x="458658" y="108865"/>
                </a:lnTo>
                <a:lnTo>
                  <a:pt x="446341" y="114825"/>
                </a:lnTo>
                <a:lnTo>
                  <a:pt x="435217" y="121976"/>
                </a:lnTo>
                <a:lnTo>
                  <a:pt x="423694" y="129128"/>
                </a:lnTo>
                <a:lnTo>
                  <a:pt x="412967" y="136677"/>
                </a:lnTo>
                <a:lnTo>
                  <a:pt x="401842" y="145021"/>
                </a:lnTo>
                <a:lnTo>
                  <a:pt x="391512" y="154556"/>
                </a:lnTo>
                <a:lnTo>
                  <a:pt x="381579" y="164092"/>
                </a:lnTo>
                <a:lnTo>
                  <a:pt x="381182" y="164092"/>
                </a:lnTo>
                <a:lnTo>
                  <a:pt x="371249" y="174820"/>
                </a:lnTo>
                <a:lnTo>
                  <a:pt x="362111" y="185150"/>
                </a:lnTo>
                <a:lnTo>
                  <a:pt x="353767" y="195481"/>
                </a:lnTo>
                <a:lnTo>
                  <a:pt x="345821" y="207003"/>
                </a:lnTo>
                <a:lnTo>
                  <a:pt x="338669" y="218128"/>
                </a:lnTo>
                <a:lnTo>
                  <a:pt x="331915" y="229253"/>
                </a:lnTo>
                <a:lnTo>
                  <a:pt x="325955" y="241172"/>
                </a:lnTo>
                <a:lnTo>
                  <a:pt x="320790" y="253092"/>
                </a:lnTo>
                <a:lnTo>
                  <a:pt x="315625" y="265806"/>
                </a:lnTo>
                <a:lnTo>
                  <a:pt x="311652" y="278123"/>
                </a:lnTo>
                <a:lnTo>
                  <a:pt x="308473" y="291234"/>
                </a:lnTo>
                <a:lnTo>
                  <a:pt x="305692" y="303948"/>
                </a:lnTo>
                <a:lnTo>
                  <a:pt x="303308" y="317457"/>
                </a:lnTo>
                <a:lnTo>
                  <a:pt x="301719" y="330966"/>
                </a:lnTo>
                <a:lnTo>
                  <a:pt x="300924" y="345269"/>
                </a:lnTo>
                <a:lnTo>
                  <a:pt x="300527" y="359175"/>
                </a:lnTo>
                <a:lnTo>
                  <a:pt x="300924" y="373479"/>
                </a:lnTo>
                <a:lnTo>
                  <a:pt x="301719" y="386988"/>
                </a:lnTo>
                <a:lnTo>
                  <a:pt x="303308" y="400894"/>
                </a:lnTo>
                <a:lnTo>
                  <a:pt x="305692" y="414005"/>
                </a:lnTo>
                <a:lnTo>
                  <a:pt x="308473" y="427514"/>
                </a:lnTo>
                <a:lnTo>
                  <a:pt x="311652" y="440228"/>
                </a:lnTo>
                <a:lnTo>
                  <a:pt x="315625" y="452545"/>
                </a:lnTo>
                <a:lnTo>
                  <a:pt x="320790" y="464862"/>
                </a:lnTo>
                <a:lnTo>
                  <a:pt x="325955" y="476782"/>
                </a:lnTo>
                <a:lnTo>
                  <a:pt x="331915" y="489098"/>
                </a:lnTo>
                <a:lnTo>
                  <a:pt x="338669" y="500223"/>
                </a:lnTo>
                <a:lnTo>
                  <a:pt x="345821" y="511745"/>
                </a:lnTo>
                <a:lnTo>
                  <a:pt x="353767" y="522870"/>
                </a:lnTo>
                <a:lnTo>
                  <a:pt x="362111" y="533201"/>
                </a:lnTo>
                <a:lnTo>
                  <a:pt x="371249" y="543928"/>
                </a:lnTo>
                <a:lnTo>
                  <a:pt x="381182" y="554258"/>
                </a:lnTo>
                <a:lnTo>
                  <a:pt x="387539" y="560218"/>
                </a:lnTo>
                <a:lnTo>
                  <a:pt x="393896" y="566575"/>
                </a:lnTo>
                <a:lnTo>
                  <a:pt x="400650" y="572138"/>
                </a:lnTo>
                <a:lnTo>
                  <a:pt x="407405" y="577700"/>
                </a:lnTo>
                <a:lnTo>
                  <a:pt x="414159" y="582468"/>
                </a:lnTo>
                <a:lnTo>
                  <a:pt x="420913" y="587633"/>
                </a:lnTo>
                <a:lnTo>
                  <a:pt x="428065" y="592401"/>
                </a:lnTo>
                <a:lnTo>
                  <a:pt x="435614" y="597169"/>
                </a:lnTo>
                <a:lnTo>
                  <a:pt x="442368" y="601142"/>
                </a:lnTo>
                <a:lnTo>
                  <a:pt x="449917" y="605115"/>
                </a:lnTo>
                <a:lnTo>
                  <a:pt x="457069" y="608691"/>
                </a:lnTo>
                <a:lnTo>
                  <a:pt x="465015" y="612267"/>
                </a:lnTo>
                <a:lnTo>
                  <a:pt x="472564" y="615445"/>
                </a:lnTo>
                <a:lnTo>
                  <a:pt x="480113" y="618227"/>
                </a:lnTo>
                <a:lnTo>
                  <a:pt x="488457" y="621008"/>
                </a:lnTo>
                <a:lnTo>
                  <a:pt x="496403" y="623789"/>
                </a:lnTo>
                <a:lnTo>
                  <a:pt x="498787" y="634914"/>
                </a:lnTo>
                <a:lnTo>
                  <a:pt x="501171" y="645642"/>
                </a:lnTo>
                <a:lnTo>
                  <a:pt x="505541" y="667891"/>
                </a:lnTo>
                <a:lnTo>
                  <a:pt x="508720" y="690141"/>
                </a:lnTo>
                <a:lnTo>
                  <a:pt x="511501" y="712788"/>
                </a:lnTo>
                <a:lnTo>
                  <a:pt x="498390" y="710404"/>
                </a:lnTo>
                <a:lnTo>
                  <a:pt x="484881" y="707226"/>
                </a:lnTo>
                <a:lnTo>
                  <a:pt x="472167" y="703253"/>
                </a:lnTo>
                <a:lnTo>
                  <a:pt x="459453" y="699279"/>
                </a:lnTo>
                <a:lnTo>
                  <a:pt x="446739" y="694909"/>
                </a:lnTo>
                <a:lnTo>
                  <a:pt x="434819" y="690141"/>
                </a:lnTo>
                <a:lnTo>
                  <a:pt x="422503" y="684579"/>
                </a:lnTo>
                <a:lnTo>
                  <a:pt x="410583" y="678619"/>
                </a:lnTo>
                <a:lnTo>
                  <a:pt x="398664" y="671864"/>
                </a:lnTo>
                <a:lnTo>
                  <a:pt x="387142" y="665110"/>
                </a:lnTo>
                <a:lnTo>
                  <a:pt x="376017" y="657561"/>
                </a:lnTo>
                <a:lnTo>
                  <a:pt x="364892" y="649615"/>
                </a:lnTo>
                <a:lnTo>
                  <a:pt x="354164" y="641271"/>
                </a:lnTo>
                <a:lnTo>
                  <a:pt x="343040" y="632133"/>
                </a:lnTo>
                <a:lnTo>
                  <a:pt x="332709" y="622994"/>
                </a:lnTo>
                <a:lnTo>
                  <a:pt x="322379" y="612664"/>
                </a:lnTo>
                <a:lnTo>
                  <a:pt x="309665" y="599553"/>
                </a:lnTo>
                <a:lnTo>
                  <a:pt x="297746" y="585647"/>
                </a:lnTo>
                <a:lnTo>
                  <a:pt x="286621" y="572138"/>
                </a:lnTo>
                <a:lnTo>
                  <a:pt x="276291" y="557437"/>
                </a:lnTo>
                <a:lnTo>
                  <a:pt x="267153" y="543134"/>
                </a:lnTo>
                <a:lnTo>
                  <a:pt x="258412" y="527638"/>
                </a:lnTo>
                <a:lnTo>
                  <a:pt x="250465" y="512540"/>
                </a:lnTo>
                <a:lnTo>
                  <a:pt x="243711" y="496647"/>
                </a:lnTo>
                <a:lnTo>
                  <a:pt x="237751" y="480755"/>
                </a:lnTo>
                <a:lnTo>
                  <a:pt x="231792" y="464465"/>
                </a:lnTo>
                <a:lnTo>
                  <a:pt x="227421" y="447777"/>
                </a:lnTo>
                <a:lnTo>
                  <a:pt x="223845" y="430693"/>
                </a:lnTo>
                <a:lnTo>
                  <a:pt x="221064" y="413211"/>
                </a:lnTo>
                <a:lnTo>
                  <a:pt x="219078" y="395331"/>
                </a:lnTo>
                <a:lnTo>
                  <a:pt x="217886" y="377452"/>
                </a:lnTo>
                <a:lnTo>
                  <a:pt x="217488" y="359175"/>
                </a:lnTo>
                <a:lnTo>
                  <a:pt x="217886" y="340502"/>
                </a:lnTo>
                <a:lnTo>
                  <a:pt x="219078" y="322622"/>
                </a:lnTo>
                <a:lnTo>
                  <a:pt x="221064" y="304743"/>
                </a:lnTo>
                <a:lnTo>
                  <a:pt x="223845" y="287658"/>
                </a:lnTo>
                <a:lnTo>
                  <a:pt x="227421" y="270574"/>
                </a:lnTo>
                <a:lnTo>
                  <a:pt x="231792" y="253886"/>
                </a:lnTo>
                <a:lnTo>
                  <a:pt x="237751" y="237596"/>
                </a:lnTo>
                <a:lnTo>
                  <a:pt x="243711" y="221306"/>
                </a:lnTo>
                <a:lnTo>
                  <a:pt x="250465" y="205811"/>
                </a:lnTo>
                <a:lnTo>
                  <a:pt x="258412" y="190315"/>
                </a:lnTo>
                <a:lnTo>
                  <a:pt x="267153" y="175615"/>
                </a:lnTo>
                <a:lnTo>
                  <a:pt x="276291" y="160516"/>
                </a:lnTo>
                <a:lnTo>
                  <a:pt x="286621" y="146610"/>
                </a:lnTo>
                <a:lnTo>
                  <a:pt x="297746" y="132307"/>
                </a:lnTo>
                <a:lnTo>
                  <a:pt x="309665" y="118798"/>
                </a:lnTo>
                <a:lnTo>
                  <a:pt x="322379" y="105289"/>
                </a:lnTo>
                <a:lnTo>
                  <a:pt x="335491" y="92575"/>
                </a:lnTo>
                <a:lnTo>
                  <a:pt x="349397" y="80655"/>
                </a:lnTo>
                <a:lnTo>
                  <a:pt x="363303" y="69530"/>
                </a:lnTo>
                <a:lnTo>
                  <a:pt x="378003" y="59200"/>
                </a:lnTo>
                <a:lnTo>
                  <a:pt x="392307" y="50062"/>
                </a:lnTo>
                <a:lnTo>
                  <a:pt x="407405" y="41321"/>
                </a:lnTo>
                <a:lnTo>
                  <a:pt x="422900" y="33374"/>
                </a:lnTo>
                <a:lnTo>
                  <a:pt x="438395" y="26620"/>
                </a:lnTo>
                <a:lnTo>
                  <a:pt x="454288" y="20263"/>
                </a:lnTo>
                <a:lnTo>
                  <a:pt x="470975" y="15098"/>
                </a:lnTo>
                <a:lnTo>
                  <a:pt x="487662" y="10727"/>
                </a:lnTo>
                <a:lnTo>
                  <a:pt x="504747" y="7151"/>
                </a:lnTo>
                <a:lnTo>
                  <a:pt x="522228" y="3973"/>
                </a:lnTo>
                <a:lnTo>
                  <a:pt x="539710" y="1589"/>
                </a:lnTo>
                <a:lnTo>
                  <a:pt x="557589" y="397"/>
                </a:lnTo>
                <a:lnTo>
                  <a:pt x="576263" y="0"/>
                </a:lnTo>
                <a:close/>
              </a:path>
            </a:pathLst>
          </a:custGeom>
          <a:solidFill>
            <a:srgbClr val="1B24EB">
              <a:alpha val="60000"/>
            </a:srgbClr>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itchFamily="2" charset="-122"/>
                <a:cs typeface="+mn-cs"/>
              </a:defRPr>
            </a:lvl9pPr>
          </a:lstStyle>
          <a:p>
            <a:pPr algn="ctr" fontAlgn="base">
              <a:defRPr/>
            </a:pPr>
            <a:endParaRPr lang="zh-CN" altLang="en-US" strike="noStrike" noProof="1">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文本框 2"/>
          <p:cNvSpPr txBox="true"/>
          <p:nvPr/>
        </p:nvSpPr>
        <p:spPr>
          <a:xfrm>
            <a:off x="3040063" y="2216150"/>
            <a:ext cx="5708650" cy="1198563"/>
          </a:xfrm>
          <a:prstGeom prst="rect">
            <a:avLst/>
          </a:prstGeom>
          <a:noFill/>
          <a:ln w="9525">
            <a:noFill/>
          </a:ln>
        </p:spPr>
        <p:txBody>
          <a:bodyPr wrap="square" anchor="t" anchorCtr="false">
            <a:spAutoFit/>
          </a:bodyPr>
          <a:p>
            <a:pPr algn="ctr">
              <a:lnSpc>
                <a:spcPct val="150000"/>
              </a:lnSpc>
            </a:pPr>
            <a:r>
              <a:rPr lang="zh-CN" altLang="en-US" sz="4800" dirty="0">
                <a:solidFill>
                  <a:srgbClr val="4B649F"/>
                </a:solidFill>
                <a:latin typeface="Arial" panose="02080604020202020204" pitchFamily="34" charset="0"/>
                <a:ea typeface="微软雅黑" panose="020B0503020204020204" charset="-122"/>
              </a:rPr>
              <a:t>第二部分</a:t>
            </a:r>
            <a:endParaRPr lang="zh-CN" altLang="en-US" sz="4800" dirty="0">
              <a:solidFill>
                <a:srgbClr val="4B649F"/>
              </a:solidFill>
              <a:latin typeface="Arial" panose="02080604020202020204" pitchFamily="34" charset="0"/>
              <a:ea typeface="微软雅黑" panose="020B0503020204020204" charset="-122"/>
            </a:endParaRPr>
          </a:p>
        </p:txBody>
      </p:sp>
      <p:pic>
        <p:nvPicPr>
          <p:cNvPr id="18434"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18435" name="图片 10"/>
          <p:cNvPicPr>
            <a:picLocks noChangeAspect="true"/>
          </p:cNvPicPr>
          <p:nvPr/>
        </p:nvPicPr>
        <p:blipFill>
          <a:blip r:embed="rId2"/>
          <a:stretch>
            <a:fillRect/>
          </a:stretch>
        </p:blipFill>
        <p:spPr>
          <a:xfrm>
            <a:off x="7678738" y="0"/>
            <a:ext cx="6002337" cy="1689100"/>
          </a:xfrm>
          <a:prstGeom prst="rect">
            <a:avLst/>
          </a:prstGeom>
          <a:noFill/>
          <a:ln w="9525">
            <a:noFill/>
          </a:ln>
        </p:spPr>
      </p:pic>
      <p:sp>
        <p:nvSpPr>
          <p:cNvPr id="18436" name="文本框 2"/>
          <p:cNvSpPr txBox="true"/>
          <p:nvPr/>
        </p:nvSpPr>
        <p:spPr>
          <a:xfrm>
            <a:off x="1790700" y="3663950"/>
            <a:ext cx="8610600" cy="830263"/>
          </a:xfrm>
          <a:prstGeom prst="rect">
            <a:avLst/>
          </a:prstGeom>
          <a:noFill/>
          <a:ln w="9525">
            <a:noFill/>
          </a:ln>
        </p:spPr>
        <p:txBody>
          <a:bodyPr wrap="square" anchor="t" anchorCtr="false">
            <a:spAutoFit/>
          </a:bodyPr>
          <a:p>
            <a:pPr algn="ctr"/>
            <a:r>
              <a:rPr lang="zh-CN" altLang="en-US" sz="4800" dirty="0">
                <a:solidFill>
                  <a:srgbClr val="336699"/>
                </a:solidFill>
                <a:latin typeface="微软雅黑" panose="020B0503020204020204" charset="-122"/>
                <a:ea typeface="微软雅黑" panose="020B0503020204020204" charset="-122"/>
                <a:sym typeface="微软雅黑" panose="020B0503020204020204" charset="-122"/>
              </a:rPr>
              <a:t>普查单位的具体类型</a:t>
            </a:r>
            <a:endParaRPr lang="zh-CN" altLang="en-US" sz="4800" b="1" dirty="0">
              <a:solidFill>
                <a:srgbClr val="336699"/>
              </a:solidFill>
              <a:latin typeface="微软雅黑" panose="020B0503020204020204" charset="-122"/>
              <a:ea typeface="微软雅黑" panose="020B0503020204020204" charset="-122"/>
              <a:sym typeface="微软雅黑" panose="020B0503020204020204" charset="-122"/>
            </a:endParaRPr>
          </a:p>
        </p:txBody>
      </p:sp>
      <p:pic>
        <p:nvPicPr>
          <p:cNvPr id="18437" name="图片 6" descr="五经普LOGO透明底（长）"/>
          <p:cNvPicPr>
            <a:picLocks noChangeAspect="true"/>
          </p:cNvPicPr>
          <p:nvPr/>
        </p:nvPicPr>
        <p:blipFill>
          <a:blip r:embed="rId3"/>
          <a:stretch>
            <a:fillRect/>
          </a:stretch>
        </p:blipFill>
        <p:spPr>
          <a:xfrm>
            <a:off x="-76200" y="-225425"/>
            <a:ext cx="3695700" cy="1155700"/>
          </a:xfrm>
          <a:prstGeom prst="rect">
            <a:avLst/>
          </a:prstGeom>
          <a:noFill/>
          <a:ln w="9525">
            <a:noFill/>
          </a:ln>
        </p:spPr>
      </p:pic>
      <p:cxnSp>
        <p:nvCxnSpPr>
          <p:cNvPr id="8" name="直接连接符 7"/>
          <p:cNvCxnSpPr/>
          <p:nvPr/>
        </p:nvCxnSpPr>
        <p:spPr>
          <a:xfrm>
            <a:off x="-10160" y="7096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文本框 16"/>
          <p:cNvSpPr txBox="true"/>
          <p:nvPr/>
        </p:nvSpPr>
        <p:spPr>
          <a:xfrm>
            <a:off x="930275" y="1404938"/>
            <a:ext cx="2030413" cy="461962"/>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charset="-122"/>
              </a:rPr>
              <a:t>这里添加标题</a:t>
            </a:r>
            <a:endParaRPr lang="zh-CN" altLang="en-US" sz="2400" b="1" dirty="0">
              <a:solidFill>
                <a:schemeClr val="bg1"/>
              </a:solidFill>
              <a:latin typeface="Arial" panose="02080604020202020204" pitchFamily="34" charset="0"/>
              <a:ea typeface="微软雅黑" panose="020B0503020204020204" charset="-122"/>
            </a:endParaRPr>
          </a:p>
        </p:txBody>
      </p:sp>
      <p:pic>
        <p:nvPicPr>
          <p:cNvPr id="20482"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grpSp>
        <p:nvGrpSpPr>
          <p:cNvPr id="20484" name="组合 42"/>
          <p:cNvGrpSpPr/>
          <p:nvPr/>
        </p:nvGrpSpPr>
        <p:grpSpPr>
          <a:xfrm>
            <a:off x="1227138" y="1006475"/>
            <a:ext cx="9145587" cy="4775200"/>
            <a:chOff x="-1" y="2107"/>
            <a:chExt cx="14401" cy="8663"/>
          </a:xfrm>
        </p:grpSpPr>
        <p:sp>
          <p:nvSpPr>
            <p:cNvPr id="12" name="タイトル 1"/>
            <p:cNvSpPr>
              <a:spLocks noGrp="true"/>
            </p:cNvSpPr>
            <p:nvPr/>
          </p:nvSpPr>
          <p:spPr>
            <a:xfrm>
              <a:off x="-1" y="2107"/>
              <a:ext cx="14401" cy="8663"/>
            </a:xfrm>
            <a:prstGeom prst="rect">
              <a:avLst/>
            </a:prstGeom>
            <a:solidFill>
              <a:schemeClr val="bg1"/>
            </a:solidFill>
            <a:ln>
              <a:noFill/>
            </a:ln>
            <a:effectLst>
              <a:outerShdw blurRad="50800" dist="38100" dir="2700000" algn="tl" rotWithShape="0">
                <a:schemeClr val="bg2">
                  <a:alpha val="40000"/>
                </a:schemeClr>
              </a:outerShdw>
            </a:effectLst>
          </p:spPr>
          <p:txBody>
            <a:bodyPr vert="horz" wrap="square" lIns="91440" tIns="45720" rIns="91440" bIns="45720" numCol="1" anchor="t" anchorCtr="false" compatLnSpc="true"/>
            <a:lstStyle>
              <a:lvl1pPr algn="l" rtl="0" eaLnBrk="1" fontAlgn="base" hangingPunct="1">
                <a:spcBef>
                  <a:spcPct val="0"/>
                </a:spcBef>
                <a:spcAft>
                  <a:spcPct val="0"/>
                </a:spcAft>
                <a:defRPr kumimoji="1" sz="4400">
                  <a:solidFill>
                    <a:schemeClr val="tx2"/>
                  </a:solidFill>
                  <a:latin typeface="+mj-ea"/>
                  <a:ea typeface="+mj-ea"/>
                  <a:cs typeface="+mj-cs"/>
                </a:defRPr>
              </a:lvl1pPr>
              <a:lvl2pPr algn="l" rtl="0" eaLnBrk="1" fontAlgn="base" hangingPunct="1">
                <a:spcBef>
                  <a:spcPct val="0"/>
                </a:spcBef>
                <a:spcAft>
                  <a:spcPct val="0"/>
                </a:spcAft>
                <a:defRPr kumimoji="1" sz="4400">
                  <a:solidFill>
                    <a:schemeClr val="tx2"/>
                  </a:solidFill>
                  <a:latin typeface="Garamond" pitchFamily="18" charset="0"/>
                  <a:ea typeface="Angsana New"/>
                  <a:cs typeface="Angsana New" pitchFamily="18" charset="-34"/>
                </a:defRPr>
              </a:lvl2pPr>
              <a:lvl3pPr algn="l" rtl="0" eaLnBrk="1" fontAlgn="base" hangingPunct="1">
                <a:spcBef>
                  <a:spcPct val="0"/>
                </a:spcBef>
                <a:spcAft>
                  <a:spcPct val="0"/>
                </a:spcAft>
                <a:defRPr kumimoji="1" sz="4400">
                  <a:solidFill>
                    <a:schemeClr val="tx2"/>
                  </a:solidFill>
                  <a:latin typeface="Garamond" pitchFamily="18" charset="0"/>
                  <a:ea typeface="Angsana New"/>
                  <a:cs typeface="Angsana New" pitchFamily="18" charset="-34"/>
                </a:defRPr>
              </a:lvl3pPr>
              <a:lvl4pPr algn="l" rtl="0" eaLnBrk="1" fontAlgn="base" hangingPunct="1">
                <a:spcBef>
                  <a:spcPct val="0"/>
                </a:spcBef>
                <a:spcAft>
                  <a:spcPct val="0"/>
                </a:spcAft>
                <a:defRPr kumimoji="1" sz="4400">
                  <a:solidFill>
                    <a:schemeClr val="tx2"/>
                  </a:solidFill>
                  <a:latin typeface="Garamond" pitchFamily="18" charset="0"/>
                  <a:ea typeface="Angsana New"/>
                  <a:cs typeface="Angsana New" pitchFamily="18" charset="-34"/>
                </a:defRPr>
              </a:lvl4pPr>
              <a:lvl5pPr algn="l" rtl="0" eaLnBrk="1" fontAlgn="base" hangingPunct="1">
                <a:spcBef>
                  <a:spcPct val="0"/>
                </a:spcBef>
                <a:spcAft>
                  <a:spcPct val="0"/>
                </a:spcAft>
                <a:defRPr kumimoji="1" sz="4400">
                  <a:solidFill>
                    <a:schemeClr val="tx2"/>
                  </a:solidFill>
                  <a:latin typeface="Garamond" pitchFamily="18" charset="0"/>
                  <a:ea typeface="Angsana New"/>
                  <a:cs typeface="Angsana New" pitchFamily="18" charset="-34"/>
                </a:defRPr>
              </a:lvl5pPr>
              <a:lvl6pPr marL="457200" algn="l" rtl="0" eaLnBrk="1" fontAlgn="base" hangingPunct="1">
                <a:spcBef>
                  <a:spcPct val="0"/>
                </a:spcBef>
                <a:spcAft>
                  <a:spcPct val="0"/>
                </a:spcAft>
                <a:defRPr kumimoji="1" sz="4400">
                  <a:solidFill>
                    <a:schemeClr val="tx2"/>
                  </a:solidFill>
                  <a:latin typeface="Garamond" pitchFamily="18" charset="0"/>
                  <a:cs typeface="Angsana New" pitchFamily="18" charset="-34"/>
                </a:defRPr>
              </a:lvl6pPr>
              <a:lvl7pPr marL="914400" algn="l" rtl="0" eaLnBrk="1" fontAlgn="base" hangingPunct="1">
                <a:spcBef>
                  <a:spcPct val="0"/>
                </a:spcBef>
                <a:spcAft>
                  <a:spcPct val="0"/>
                </a:spcAft>
                <a:defRPr kumimoji="1" sz="4400">
                  <a:solidFill>
                    <a:schemeClr val="tx2"/>
                  </a:solidFill>
                  <a:latin typeface="Garamond" pitchFamily="18" charset="0"/>
                  <a:cs typeface="Angsana New" pitchFamily="18" charset="-34"/>
                </a:defRPr>
              </a:lvl7pPr>
              <a:lvl8pPr marL="1371600" algn="l" rtl="0" eaLnBrk="1" fontAlgn="base" hangingPunct="1">
                <a:spcBef>
                  <a:spcPct val="0"/>
                </a:spcBef>
                <a:spcAft>
                  <a:spcPct val="0"/>
                </a:spcAft>
                <a:defRPr kumimoji="1" sz="4400">
                  <a:solidFill>
                    <a:schemeClr val="tx2"/>
                  </a:solidFill>
                  <a:latin typeface="Garamond" pitchFamily="18" charset="0"/>
                  <a:cs typeface="Angsana New" pitchFamily="18" charset="-34"/>
                </a:defRPr>
              </a:lvl8pPr>
              <a:lvl9pPr marL="1828800" algn="l" rtl="0" eaLnBrk="1" fontAlgn="base" hangingPunct="1">
                <a:spcBef>
                  <a:spcPct val="0"/>
                </a:spcBef>
                <a:spcAft>
                  <a:spcPct val="0"/>
                </a:spcAft>
                <a:defRPr kumimoji="1" sz="4400">
                  <a:solidFill>
                    <a:schemeClr val="tx2"/>
                  </a:solidFill>
                  <a:latin typeface="Garamond" pitchFamily="18" charset="0"/>
                  <a:cs typeface="Angsana New" pitchFamily="18" charset="-34"/>
                </a:defRPr>
              </a:lvl9pPr>
            </a:lstStyle>
            <a:p>
              <a:pPr fontAlgn="base">
                <a:spcBef>
                  <a:spcPts val="1200"/>
                </a:spcBef>
                <a:spcAft>
                  <a:spcPts val="1200"/>
                </a:spcAft>
              </a:pPr>
              <a:endParaRPr lang="zh-CN" altLang="ja-JP" sz="2800" strike="noStrike" noProof="1" dirty="0">
                <a:solidFill>
                  <a:schemeClr val="bg1">
                    <a:lumMod val="75000"/>
                  </a:schemeClr>
                </a:solidFill>
                <a:latin typeface="黑体" panose="02010609060101010101" charset="-122"/>
                <a:ea typeface="黑体" panose="02010609060101010101" charset="-122"/>
              </a:endParaRPr>
            </a:p>
          </p:txBody>
        </p:sp>
        <p:grpSp>
          <p:nvGrpSpPr>
            <p:cNvPr id="20486" name="组合 38"/>
            <p:cNvGrpSpPr/>
            <p:nvPr/>
          </p:nvGrpSpPr>
          <p:grpSpPr>
            <a:xfrm>
              <a:off x="380" y="2861"/>
              <a:ext cx="13672" cy="6719"/>
              <a:chOff x="380" y="2861"/>
              <a:chExt cx="13672" cy="6719"/>
            </a:xfrm>
          </p:grpSpPr>
          <p:grpSp>
            <p:nvGrpSpPr>
              <p:cNvPr id="2" name="组合 1"/>
              <p:cNvGrpSpPr/>
              <p:nvPr/>
            </p:nvGrpSpPr>
            <p:grpSpPr>
              <a:xfrm>
                <a:off x="380" y="2861"/>
                <a:ext cx="13672" cy="6719"/>
                <a:chOff x="65" y="3126"/>
                <a:chExt cx="13672" cy="6682"/>
              </a:xfrm>
              <a:effectLst>
                <a:outerShdw blurRad="50800" dist="38100" dir="2700000" algn="tl" rotWithShape="0">
                  <a:prstClr val="black">
                    <a:alpha val="40000"/>
                  </a:prstClr>
                </a:outerShdw>
              </a:effectLst>
            </p:grpSpPr>
            <p:sp>
              <p:nvSpPr>
                <p:cNvPr id="26" name="角丸四角形 25"/>
                <p:cNvSpPr/>
                <p:nvPr/>
              </p:nvSpPr>
              <p:spPr>
                <a:xfrm>
                  <a:off x="583" y="3613"/>
                  <a:ext cx="13154" cy="6195"/>
                </a:xfrm>
                <a:prstGeom prst="roundRect">
                  <a:avLst>
                    <a:gd name="adj" fmla="val 5252"/>
                  </a:avLst>
                </a:prstGeom>
                <a:noFill/>
                <a:ln w="28575">
                  <a:solidFill>
                    <a:srgbClr val="205A3E"/>
                  </a:solidFill>
                </a:ln>
              </p:spPr>
              <p:style>
                <a:lnRef idx="2">
                  <a:schemeClr val="dk1"/>
                </a:lnRef>
                <a:fillRef idx="1">
                  <a:schemeClr val="lt1"/>
                </a:fillRef>
                <a:effectRef idx="0">
                  <a:schemeClr val="dk1"/>
                </a:effectRef>
                <a:fontRef idx="minor">
                  <a:schemeClr val="dk1"/>
                </a:fontRef>
              </p:style>
              <p:txBody>
                <a:bodyPr rtlCol="0" anchor="ctr"/>
                <a:lstStyle/>
                <a:p>
                  <a:pPr algn="ctr" fontAlgn="base"/>
                  <a:endParaRPr kumimoji="1" lang="ja-JP" altLang="en-US" strike="noStrike" noProof="1"/>
                </a:p>
              </p:txBody>
            </p:sp>
            <p:sp>
              <p:nvSpPr>
                <p:cNvPr id="3" name="角丸四角形 23"/>
                <p:cNvSpPr/>
                <p:nvPr/>
              </p:nvSpPr>
              <p:spPr>
                <a:xfrm>
                  <a:off x="65" y="3126"/>
                  <a:ext cx="3383" cy="794"/>
                </a:xfrm>
                <a:prstGeom prst="roundRect">
                  <a:avLst/>
                </a:prstGeom>
                <a:ln w="28575">
                  <a:solidFill>
                    <a:srgbClr val="205A3E"/>
                  </a:solidFill>
                </a:ln>
              </p:spPr>
              <p:style>
                <a:lnRef idx="2">
                  <a:schemeClr val="dk1"/>
                </a:lnRef>
                <a:fillRef idx="1">
                  <a:schemeClr val="lt1"/>
                </a:fillRef>
                <a:effectRef idx="0">
                  <a:schemeClr val="dk1"/>
                </a:effectRef>
                <a:fontRef idx="minor">
                  <a:schemeClr val="dk1"/>
                </a:fontRef>
              </p:style>
              <p:txBody>
                <a:bodyPr rtlCol="0" anchor="ctr"/>
                <a:lstStyle/>
                <a:p>
                  <a:pPr algn="ctr" fontAlgn="base"/>
                  <a:r>
                    <a:rPr kumimoji="1" lang="zh-CN" altLang="ja-JP" sz="2400" strike="noStrike" noProof="1" dirty="0">
                      <a:solidFill>
                        <a:schemeClr val="tx1"/>
                      </a:solidFill>
                      <a:latin typeface="黑体" panose="02010609060101010101" charset="-122"/>
                      <a:ea typeface="黑体" panose="02010609060101010101" charset="-122"/>
                    </a:rPr>
                    <a:t>法人单位</a:t>
                  </a:r>
                  <a:endParaRPr kumimoji="1" lang="zh-CN" altLang="ja-JP" sz="2400" strike="noStrike" noProof="1" dirty="0">
                    <a:solidFill>
                      <a:schemeClr val="tx1"/>
                    </a:solidFill>
                    <a:latin typeface="黑体" panose="02010609060101010101" charset="-122"/>
                    <a:ea typeface="黑体" panose="02010609060101010101" charset="-122"/>
                  </a:endParaRPr>
                </a:p>
              </p:txBody>
            </p:sp>
          </p:grpSp>
          <p:sp>
            <p:nvSpPr>
              <p:cNvPr id="20488" name="文本框 35"/>
              <p:cNvSpPr txBox="true"/>
              <p:nvPr/>
            </p:nvSpPr>
            <p:spPr>
              <a:xfrm>
                <a:off x="1603" y="3871"/>
                <a:ext cx="11194" cy="4856"/>
              </a:xfrm>
              <a:prstGeom prst="rect">
                <a:avLst/>
              </a:prstGeom>
              <a:noFill/>
              <a:ln w="9525">
                <a:noFill/>
              </a:ln>
            </p:spPr>
            <p:txBody>
              <a:bodyPr wrap="square" anchor="t" anchorCtr="false">
                <a:spAutoFit/>
              </a:bodyPr>
              <a:p>
                <a:r>
                  <a:rPr lang="en-US" altLang="zh-CN" sz="2400">
                    <a:solidFill>
                      <a:srgbClr val="205A3E"/>
                    </a:solidFill>
                    <a:latin typeface="黑体" panose="02010609060101010101" charset="-122"/>
                    <a:ea typeface="黑体" panose="02010609060101010101" charset="-122"/>
                    <a:sym typeface="微软雅黑" panose="020B0503020204020204" charset="-122"/>
                  </a:rPr>
                  <a:t>    </a:t>
                </a:r>
                <a:r>
                  <a:rPr lang="zh-CN" altLang="en-US" sz="2400">
                    <a:solidFill>
                      <a:srgbClr val="205A3E"/>
                    </a:solidFill>
                    <a:latin typeface="黑体" panose="02010609060101010101" charset="-122"/>
                    <a:ea typeface="黑体" panose="02010609060101010101" charset="-122"/>
                    <a:sym typeface="微软雅黑" panose="020B0503020204020204" charset="-122"/>
                  </a:rPr>
                  <a:t>在经济普查中，被认定为法人单位，需要同时满足以下三个条件，缺一不可：</a:t>
                </a:r>
                <a:endParaRPr lang="zh-CN" altLang="en-US" sz="2400">
                  <a:solidFill>
                    <a:srgbClr val="205A3E"/>
                  </a:solidFill>
                  <a:latin typeface="黑体" panose="02010609060101010101" charset="-122"/>
                  <a:ea typeface="黑体" panose="02010609060101010101" charset="-122"/>
                  <a:sym typeface="微软雅黑" panose="020B0503020204020204" charset="-122"/>
                </a:endParaRPr>
              </a:p>
              <a:p>
                <a:r>
                  <a:rPr lang="zh-CN" altLang="en-US" sz="2400">
                    <a:solidFill>
                      <a:srgbClr val="205A3E"/>
                    </a:solidFill>
                    <a:latin typeface="黑体" panose="02010609060101010101" charset="-122"/>
                    <a:ea typeface="黑体" panose="02010609060101010101" charset="-122"/>
                    <a:sym typeface="微软雅黑" panose="020B0503020204020204" charset="-122"/>
                  </a:rPr>
                  <a:t>    1.</a:t>
                </a:r>
                <a:r>
                  <a:rPr lang="zh-CN" altLang="en-US" sz="2400" b="1">
                    <a:solidFill>
                      <a:srgbClr val="205A3E"/>
                    </a:solidFill>
                    <a:latin typeface="黑体" panose="02010609060101010101" charset="-122"/>
                    <a:ea typeface="黑体" panose="02010609060101010101" charset="-122"/>
                    <a:sym typeface="微软雅黑" panose="020B0503020204020204" charset="-122"/>
                  </a:rPr>
                  <a:t>依法成立</a:t>
                </a:r>
                <a:r>
                  <a:rPr lang="zh-CN" altLang="en-US" sz="2400">
                    <a:solidFill>
                      <a:srgbClr val="205A3E"/>
                    </a:solidFill>
                    <a:latin typeface="黑体" panose="02010609060101010101" charset="-122"/>
                    <a:ea typeface="黑体" panose="02010609060101010101" charset="-122"/>
                    <a:sym typeface="微软雅黑" panose="020B0503020204020204" charset="-122"/>
                  </a:rPr>
                  <a:t>，有自己的名称、组织机构和场所，能够独立承担负债和其他民事责任；</a:t>
                </a:r>
                <a:endParaRPr lang="zh-CN" altLang="en-US" sz="2400">
                  <a:solidFill>
                    <a:srgbClr val="205A3E"/>
                  </a:solidFill>
                  <a:latin typeface="黑体" panose="02010609060101010101" charset="-122"/>
                  <a:ea typeface="黑体" panose="02010609060101010101" charset="-122"/>
                  <a:sym typeface="微软雅黑" panose="020B0503020204020204" charset="-122"/>
                </a:endParaRPr>
              </a:p>
              <a:p>
                <a:r>
                  <a:rPr lang="zh-CN" altLang="en-US" sz="2400">
                    <a:solidFill>
                      <a:srgbClr val="205A3E"/>
                    </a:solidFill>
                    <a:latin typeface="黑体" panose="02010609060101010101" charset="-122"/>
                    <a:ea typeface="黑体" panose="02010609060101010101" charset="-122"/>
                    <a:sym typeface="微软雅黑" panose="020B0503020204020204" charset="-122"/>
                  </a:rPr>
                  <a:t>    2.</a:t>
                </a:r>
                <a:r>
                  <a:rPr lang="zh-CN" altLang="en-US" sz="2400" b="1">
                    <a:solidFill>
                      <a:srgbClr val="205A3E"/>
                    </a:solidFill>
                    <a:latin typeface="黑体" panose="02010609060101010101" charset="-122"/>
                    <a:ea typeface="黑体" panose="02010609060101010101" charset="-122"/>
                    <a:sym typeface="微软雅黑" panose="020B0503020204020204" charset="-122"/>
                  </a:rPr>
                  <a:t>独立</a:t>
                </a:r>
                <a:r>
                  <a:rPr lang="zh-CN" altLang="en-US" sz="2400">
                    <a:solidFill>
                      <a:srgbClr val="205A3E"/>
                    </a:solidFill>
                    <a:latin typeface="黑体" panose="02010609060101010101" charset="-122"/>
                    <a:ea typeface="黑体" panose="02010609060101010101" charset="-122"/>
                    <a:sym typeface="微软雅黑" panose="020B0503020204020204" charset="-122"/>
                  </a:rPr>
                  <a:t>拥有和使用（或者受权使用）资产，有权与其他单位签订合同；</a:t>
                </a:r>
                <a:endParaRPr lang="zh-CN" altLang="en-US" sz="2400">
                  <a:solidFill>
                    <a:srgbClr val="205A3E"/>
                  </a:solidFill>
                  <a:latin typeface="黑体" panose="02010609060101010101" charset="-122"/>
                  <a:ea typeface="黑体" panose="02010609060101010101" charset="-122"/>
                  <a:sym typeface="微软雅黑" panose="020B0503020204020204" charset="-122"/>
                </a:endParaRPr>
              </a:p>
              <a:p>
                <a:r>
                  <a:rPr lang="zh-CN" altLang="en-US" sz="2400">
                    <a:solidFill>
                      <a:srgbClr val="205A3E"/>
                    </a:solidFill>
                    <a:latin typeface="黑体" panose="02010609060101010101" charset="-122"/>
                    <a:ea typeface="黑体" panose="02010609060101010101" charset="-122"/>
                    <a:sym typeface="微软雅黑" panose="020B0503020204020204" charset="-122"/>
                  </a:rPr>
                  <a:t>    3.会计上独立核算，能够编制</a:t>
                </a:r>
                <a:r>
                  <a:rPr lang="zh-CN" altLang="en-US" sz="2400" b="1">
                    <a:solidFill>
                      <a:srgbClr val="205A3E"/>
                    </a:solidFill>
                    <a:latin typeface="黑体" panose="02010609060101010101" charset="-122"/>
                    <a:ea typeface="黑体" panose="02010609060101010101" charset="-122"/>
                    <a:sym typeface="微软雅黑" panose="020B0503020204020204" charset="-122"/>
                  </a:rPr>
                  <a:t>资产负债表</a:t>
                </a:r>
                <a:r>
                  <a:rPr lang="zh-CN" altLang="en-US" sz="2400">
                    <a:solidFill>
                      <a:srgbClr val="205A3E"/>
                    </a:solidFill>
                    <a:latin typeface="黑体" panose="02010609060101010101" charset="-122"/>
                    <a:ea typeface="黑体" panose="02010609060101010101" charset="-122"/>
                    <a:sym typeface="微软雅黑" panose="020B0503020204020204" charset="-122"/>
                  </a:rPr>
                  <a:t>。</a:t>
                </a:r>
                <a:endParaRPr lang="zh-CN" altLang="en-US" sz="2400">
                  <a:solidFill>
                    <a:srgbClr val="205A3E"/>
                  </a:solidFill>
                  <a:latin typeface="黑体" panose="02010609060101010101" charset="-122"/>
                  <a:ea typeface="黑体" panose="02010609060101010101" charset="-122"/>
                  <a:sym typeface="微软雅黑" panose="020B0503020204020204" charset="-122"/>
                </a:endParaRPr>
              </a:p>
            </p:txBody>
          </p:sp>
        </p:grpSp>
      </p:grpSp>
      <p:grpSp>
        <p:nvGrpSpPr>
          <p:cNvPr id="18" name="组合 17"/>
          <p:cNvGrpSpPr/>
          <p:nvPr/>
        </p:nvGrpSpPr>
        <p:grpSpPr>
          <a:xfrm>
            <a:off x="4159871" y="5125720"/>
            <a:ext cx="5894070" cy="1193862"/>
            <a:chOff x="3762" y="7774"/>
            <a:chExt cx="10419" cy="2727"/>
          </a:xfrm>
        </p:grpSpPr>
        <p:sp>
          <p:nvSpPr>
            <p:cNvPr id="8" name="図形 15"/>
            <p:cNvSpPr/>
            <p:nvPr/>
          </p:nvSpPr>
          <p:spPr>
            <a:xfrm rot="15179364">
              <a:off x="4017" y="7518"/>
              <a:ext cx="2598" cy="3109"/>
            </a:xfrm>
            <a:prstGeom prst="swooshArrow">
              <a:avLst>
                <a:gd name="adj1" fmla="val 16310"/>
                <a:gd name="adj2" fmla="val 31370"/>
              </a:avLst>
            </a:prstGeom>
            <a:gradFill>
              <a:gsLst>
                <a:gs pos="0">
                  <a:srgbClr val="FE4444"/>
                </a:gs>
                <a:gs pos="100000">
                  <a:srgbClr val="832B2B"/>
                </a:gs>
              </a:gsLst>
              <a:lin ang="5400000" scaled="false"/>
            </a:gradFill>
            <a:scene3d>
              <a:camera prst="orthographicFront"/>
              <a:lightRig rig="threePt" dir="t"/>
            </a:scene3d>
            <a:sp3d>
              <a:bevelT w="165100" prst="coolSlan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角丸四角形 16"/>
            <p:cNvSpPr/>
            <p:nvPr/>
          </p:nvSpPr>
          <p:spPr>
            <a:xfrm>
              <a:off x="6452" y="9193"/>
              <a:ext cx="7729" cy="1237"/>
            </a:xfrm>
            <a:prstGeom prst="roundRect">
              <a:avLst>
                <a:gd name="adj" fmla="val 10000"/>
              </a:avLst>
            </a:prstGeom>
            <a:gradFill>
              <a:gsLst>
                <a:gs pos="0">
                  <a:srgbClr val="FE4444"/>
                </a:gs>
                <a:gs pos="100000">
                  <a:srgbClr val="832B2B"/>
                </a:gs>
              </a:gsLst>
              <a:lin ang="5400000" scaled="false"/>
            </a:gradFill>
            <a:scene3d>
              <a:camera prst="orthographicFront"/>
              <a:lightRig rig="threePt" dir="t"/>
            </a:scene3d>
            <a:sp3d>
              <a:bevelT w="165100" prst="coolSlan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正方形/長方形 19"/>
            <p:cNvSpPr/>
            <p:nvPr/>
          </p:nvSpPr>
          <p:spPr>
            <a:xfrm>
              <a:off x="6452" y="9449"/>
              <a:ext cx="7729" cy="1052"/>
            </a:xfrm>
            <a:prstGeom prst="rect">
              <a:avLst/>
            </a:prstGeom>
            <a:scene3d>
              <a:camera prst="orthographicFront"/>
              <a:lightRig rig="threePt" dir="t"/>
            </a:scene3d>
            <a:sp3d>
              <a:bevelT w="165100" prst="coolSlant"/>
            </a:sp3d>
          </p:spPr>
          <p:txBody>
            <a:bodyPr wrap="square">
              <a:spAutoFit/>
            </a:bodyPr>
            <a:p>
              <a:pPr algn="ctr" fontAlgn="base"/>
              <a:r>
                <a:rPr lang="zh-CN" altLang="ja-JP" sz="2400" b="1" strike="noStrike" noProof="1" dirty="0">
                  <a:solidFill>
                    <a:schemeClr val="bg1"/>
                  </a:solidFill>
                  <a:latin typeface="黑体" panose="02010609060101010101" charset="-122"/>
                  <a:ea typeface="黑体" panose="02010609060101010101" charset="-122"/>
                  <a:cs typeface="+mn-cs"/>
                </a:rPr>
                <a:t>与民法典的有关规定相一致</a:t>
              </a:r>
              <a:endParaRPr lang="zh-CN" altLang="ja-JP" sz="2400" b="1" strike="noStrike" noProof="1" dirty="0">
                <a:solidFill>
                  <a:schemeClr val="bg1"/>
                </a:solidFill>
                <a:latin typeface="黑体" panose="02010609060101010101" charset="-122"/>
                <a:ea typeface="黑体" panose="02010609060101010101" charset="-122"/>
              </a:endParaRPr>
            </a:p>
          </p:txBody>
        </p:sp>
      </p:grpSp>
      <p:pic>
        <p:nvPicPr>
          <p:cNvPr id="20490" name="图片 6" descr="五经普LOGO透明底（长）"/>
          <p:cNvPicPr>
            <a:picLocks noChangeAspect="true"/>
          </p:cNvPicPr>
          <p:nvPr/>
        </p:nvPicPr>
        <p:blipFill>
          <a:blip r:embed="rId2"/>
          <a:stretch>
            <a:fillRect/>
          </a:stretch>
        </p:blipFill>
        <p:spPr>
          <a:xfrm>
            <a:off x="-76200" y="-225425"/>
            <a:ext cx="3695700" cy="1155700"/>
          </a:xfrm>
          <a:prstGeom prst="rect">
            <a:avLst/>
          </a:prstGeom>
          <a:noFill/>
          <a:ln w="9525">
            <a:noFill/>
          </a:ln>
        </p:spPr>
      </p:pic>
      <p:cxnSp>
        <p:nvCxnSpPr>
          <p:cNvPr id="4" name="直接连接符 3"/>
          <p:cNvCxnSpPr/>
          <p:nvPr/>
        </p:nvCxnSpPr>
        <p:spPr>
          <a:xfrm>
            <a:off x="0" y="681038"/>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文本框 16"/>
          <p:cNvSpPr txBox="true"/>
          <p:nvPr/>
        </p:nvSpPr>
        <p:spPr>
          <a:xfrm>
            <a:off x="930275" y="1404938"/>
            <a:ext cx="2030413" cy="461962"/>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anose="020B0503020204020204" charset="-122"/>
              </a:rPr>
              <a:t>这里添加标题</a:t>
            </a:r>
            <a:endParaRPr lang="zh-CN" altLang="en-US" sz="2400" b="1" dirty="0">
              <a:solidFill>
                <a:schemeClr val="bg1"/>
              </a:solidFill>
              <a:latin typeface="Arial" panose="02080604020202020204" pitchFamily="34" charset="0"/>
              <a:ea typeface="微软雅黑" panose="020B0503020204020204" charset="-122"/>
            </a:endParaRPr>
          </a:p>
        </p:txBody>
      </p:sp>
      <p:pic>
        <p:nvPicPr>
          <p:cNvPr id="21506"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4" name="タイトル 1"/>
          <p:cNvSpPr>
            <a:spLocks noGrp="true"/>
          </p:cNvSpPr>
          <p:nvPr/>
        </p:nvSpPr>
        <p:spPr>
          <a:xfrm>
            <a:off x="1524000" y="1006475"/>
            <a:ext cx="9144000" cy="5500688"/>
          </a:xfrm>
          <a:prstGeom prst="rect">
            <a:avLst/>
          </a:prstGeom>
          <a:solidFill>
            <a:schemeClr val="bg1"/>
          </a:solidFill>
          <a:ln>
            <a:noFill/>
          </a:ln>
          <a:effectLst>
            <a:outerShdw blurRad="50800" dist="38100" dir="2700000" algn="tl" rotWithShape="0">
              <a:schemeClr val="bg2">
                <a:alpha val="40000"/>
              </a:schemeClr>
            </a:outerShdw>
          </a:effectLst>
        </p:spPr>
        <p:txBody>
          <a:bodyPr vert="horz" wrap="square" lIns="91440" tIns="45720" rIns="91440" bIns="45720" numCol="1" anchor="t" anchorCtr="false" compatLnSpc="true"/>
          <a:lstStyle>
            <a:lvl1pPr algn="l" rtl="0" eaLnBrk="1" fontAlgn="base" hangingPunct="1">
              <a:spcBef>
                <a:spcPct val="0"/>
              </a:spcBef>
              <a:spcAft>
                <a:spcPct val="0"/>
              </a:spcAft>
              <a:defRPr kumimoji="1" sz="4400">
                <a:solidFill>
                  <a:schemeClr val="tx2"/>
                </a:solidFill>
                <a:latin typeface="+mj-ea"/>
                <a:ea typeface="+mj-ea"/>
                <a:cs typeface="+mj-cs"/>
              </a:defRPr>
            </a:lvl1pPr>
            <a:lvl2pPr algn="l" rtl="0" eaLnBrk="1" fontAlgn="base" hangingPunct="1">
              <a:spcBef>
                <a:spcPct val="0"/>
              </a:spcBef>
              <a:spcAft>
                <a:spcPct val="0"/>
              </a:spcAft>
              <a:defRPr kumimoji="1" sz="4400">
                <a:solidFill>
                  <a:schemeClr val="tx2"/>
                </a:solidFill>
                <a:latin typeface="Garamond" pitchFamily="18" charset="0"/>
                <a:ea typeface="Angsana New"/>
                <a:cs typeface="Angsana New" pitchFamily="18" charset="-34"/>
              </a:defRPr>
            </a:lvl2pPr>
            <a:lvl3pPr algn="l" rtl="0" eaLnBrk="1" fontAlgn="base" hangingPunct="1">
              <a:spcBef>
                <a:spcPct val="0"/>
              </a:spcBef>
              <a:spcAft>
                <a:spcPct val="0"/>
              </a:spcAft>
              <a:defRPr kumimoji="1" sz="4400">
                <a:solidFill>
                  <a:schemeClr val="tx2"/>
                </a:solidFill>
                <a:latin typeface="Garamond" pitchFamily="18" charset="0"/>
                <a:ea typeface="Angsana New"/>
                <a:cs typeface="Angsana New" pitchFamily="18" charset="-34"/>
              </a:defRPr>
            </a:lvl3pPr>
            <a:lvl4pPr algn="l" rtl="0" eaLnBrk="1" fontAlgn="base" hangingPunct="1">
              <a:spcBef>
                <a:spcPct val="0"/>
              </a:spcBef>
              <a:spcAft>
                <a:spcPct val="0"/>
              </a:spcAft>
              <a:defRPr kumimoji="1" sz="4400">
                <a:solidFill>
                  <a:schemeClr val="tx2"/>
                </a:solidFill>
                <a:latin typeface="Garamond" pitchFamily="18" charset="0"/>
                <a:ea typeface="Angsana New"/>
                <a:cs typeface="Angsana New" pitchFamily="18" charset="-34"/>
              </a:defRPr>
            </a:lvl4pPr>
            <a:lvl5pPr algn="l" rtl="0" eaLnBrk="1" fontAlgn="base" hangingPunct="1">
              <a:spcBef>
                <a:spcPct val="0"/>
              </a:spcBef>
              <a:spcAft>
                <a:spcPct val="0"/>
              </a:spcAft>
              <a:defRPr kumimoji="1" sz="4400">
                <a:solidFill>
                  <a:schemeClr val="tx2"/>
                </a:solidFill>
                <a:latin typeface="Garamond" pitchFamily="18" charset="0"/>
                <a:ea typeface="Angsana New"/>
                <a:cs typeface="Angsana New" pitchFamily="18" charset="-34"/>
              </a:defRPr>
            </a:lvl5pPr>
            <a:lvl6pPr marL="457200" algn="l" rtl="0" eaLnBrk="1" fontAlgn="base" hangingPunct="1">
              <a:spcBef>
                <a:spcPct val="0"/>
              </a:spcBef>
              <a:spcAft>
                <a:spcPct val="0"/>
              </a:spcAft>
              <a:defRPr kumimoji="1" sz="4400">
                <a:solidFill>
                  <a:schemeClr val="tx2"/>
                </a:solidFill>
                <a:latin typeface="Garamond" pitchFamily="18" charset="0"/>
                <a:cs typeface="Angsana New" pitchFamily="18" charset="-34"/>
              </a:defRPr>
            </a:lvl6pPr>
            <a:lvl7pPr marL="914400" algn="l" rtl="0" eaLnBrk="1" fontAlgn="base" hangingPunct="1">
              <a:spcBef>
                <a:spcPct val="0"/>
              </a:spcBef>
              <a:spcAft>
                <a:spcPct val="0"/>
              </a:spcAft>
              <a:defRPr kumimoji="1" sz="4400">
                <a:solidFill>
                  <a:schemeClr val="tx2"/>
                </a:solidFill>
                <a:latin typeface="Garamond" pitchFamily="18" charset="0"/>
                <a:cs typeface="Angsana New" pitchFamily="18" charset="-34"/>
              </a:defRPr>
            </a:lvl7pPr>
            <a:lvl8pPr marL="1371600" algn="l" rtl="0" eaLnBrk="1" fontAlgn="base" hangingPunct="1">
              <a:spcBef>
                <a:spcPct val="0"/>
              </a:spcBef>
              <a:spcAft>
                <a:spcPct val="0"/>
              </a:spcAft>
              <a:defRPr kumimoji="1" sz="4400">
                <a:solidFill>
                  <a:schemeClr val="tx2"/>
                </a:solidFill>
                <a:latin typeface="Garamond" pitchFamily="18" charset="0"/>
                <a:cs typeface="Angsana New" pitchFamily="18" charset="-34"/>
              </a:defRPr>
            </a:lvl8pPr>
            <a:lvl9pPr marL="1828800" algn="l" rtl="0" eaLnBrk="1" fontAlgn="base" hangingPunct="1">
              <a:spcBef>
                <a:spcPct val="0"/>
              </a:spcBef>
              <a:spcAft>
                <a:spcPct val="0"/>
              </a:spcAft>
              <a:defRPr kumimoji="1" sz="4400">
                <a:solidFill>
                  <a:schemeClr val="tx2"/>
                </a:solidFill>
                <a:latin typeface="Garamond" pitchFamily="18" charset="0"/>
                <a:cs typeface="Angsana New" pitchFamily="18" charset="-34"/>
              </a:defRPr>
            </a:lvl9pPr>
          </a:lstStyle>
          <a:p>
            <a:pPr fontAlgn="base">
              <a:spcBef>
                <a:spcPts val="1200"/>
              </a:spcBef>
              <a:spcAft>
                <a:spcPts val="1200"/>
              </a:spcAft>
            </a:pPr>
            <a:endParaRPr lang="zh-CN" altLang="ja-JP" sz="2800" strike="noStrike" noProof="1" dirty="0">
              <a:solidFill>
                <a:schemeClr val="bg1">
                  <a:lumMod val="75000"/>
                </a:schemeClr>
              </a:solidFill>
              <a:latin typeface="黑体" panose="02010609060101010101" charset="-122"/>
              <a:ea typeface="黑体" panose="02010609060101010101" charset="-122"/>
            </a:endParaRPr>
          </a:p>
        </p:txBody>
      </p:sp>
      <p:sp>
        <p:nvSpPr>
          <p:cNvPr id="5" name="正方形/長方形 19"/>
          <p:cNvSpPr/>
          <p:nvPr/>
        </p:nvSpPr>
        <p:spPr>
          <a:xfrm>
            <a:off x="5608319" y="5668644"/>
            <a:ext cx="4907917" cy="460375"/>
          </a:xfrm>
          <a:prstGeom prst="rect">
            <a:avLst/>
          </a:prstGeom>
          <a:scene3d>
            <a:camera prst="orthographicFront"/>
            <a:lightRig rig="threePt" dir="t"/>
          </a:scene3d>
          <a:sp3d>
            <a:bevelT w="165100" prst="coolSlant"/>
          </a:sp3d>
        </p:spPr>
        <p:txBody>
          <a:bodyPr wrap="square">
            <a:spAutoFit/>
          </a:bodyPr>
          <a:lstStyle/>
          <a:p>
            <a:pPr algn="ctr" fontAlgn="base"/>
            <a:r>
              <a:rPr lang="zh-CN" altLang="ja-JP" sz="2400" b="1" strike="noStrike" noProof="1" dirty="0">
                <a:solidFill>
                  <a:schemeClr val="bg1"/>
                </a:solidFill>
                <a:latin typeface="HGS創英角ｺﾞｼｯｸUB" pitchFamily="50" charset="-128"/>
                <a:ea typeface="HGS創英角ｺﾞｼｯｸUB" pitchFamily="50" charset="-128"/>
                <a:cs typeface="+mn-cs"/>
              </a:rPr>
              <a:t>与民法总则的规定相一致</a:t>
            </a:r>
            <a:endParaRPr lang="zh-CN" altLang="ja-JP" sz="2400" b="1" strike="noStrike" noProof="1" dirty="0">
              <a:solidFill>
                <a:schemeClr val="bg1"/>
              </a:solidFill>
              <a:latin typeface="HGS創英角ｺﾞｼｯｸUB" pitchFamily="50" charset="-128"/>
              <a:ea typeface="HGS創英角ｺﾞｼｯｸUB" pitchFamily="50" charset="-128"/>
            </a:endParaRPr>
          </a:p>
        </p:txBody>
      </p:sp>
      <p:grpSp>
        <p:nvGrpSpPr>
          <p:cNvPr id="21510" name="组合 19"/>
          <p:cNvGrpSpPr/>
          <p:nvPr/>
        </p:nvGrpSpPr>
        <p:grpSpPr>
          <a:xfrm>
            <a:off x="1684338" y="1069975"/>
            <a:ext cx="8793162" cy="4373563"/>
            <a:chOff x="3044" y="123493"/>
            <a:chExt cx="9469" cy="4950"/>
          </a:xfrm>
        </p:grpSpPr>
        <p:sp>
          <p:nvSpPr>
            <p:cNvPr id="85" name="折角形 24"/>
            <p:cNvSpPr/>
            <p:nvPr/>
          </p:nvSpPr>
          <p:spPr>
            <a:xfrm>
              <a:off x="3048" y="123493"/>
              <a:ext cx="9465" cy="4950"/>
            </a:xfrm>
            <a:prstGeom prst="foldedCorner">
              <a:avLst>
                <a:gd name="adj" fmla="val 6514"/>
              </a:avLst>
            </a:prstGeom>
            <a:ln w="3175" cmpd="dbl">
              <a:solidFill>
                <a:schemeClr val="accent1">
                  <a:shade val="50000"/>
                </a:schemeClr>
              </a:solidFill>
              <a:prstDash val="soli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false" anchor="ctr" anchorCtr="false" forceAA="false" compatLnSpc="true">
              <a:noAutofit/>
            </a:bodyPr>
            <a:lstStyle/>
            <a:p>
              <a:pPr algn="ctr" fontAlgn="base"/>
              <a:endParaRPr lang="en-US" altLang="zh-CN" sz="1400" strike="noStrike" kern="100" noProof="1">
                <a:latin typeface="Times New Roman" panose="02020603050405020304"/>
                <a:ea typeface="宋体" pitchFamily="2" charset="-122"/>
                <a:cs typeface="Times New Roman" panose="02020603050405020304"/>
                <a:sym typeface="Times New Roman" panose="02020603050405020304"/>
              </a:endParaRPr>
            </a:p>
            <a:p>
              <a:pPr algn="just" fontAlgn="base"/>
              <a:r>
                <a:rPr lang="en-US" altLang="zh-CN" sz="1050" strike="noStrike" kern="100" noProof="1">
                  <a:latin typeface="Calibri" panose="020F0502020204030204"/>
                  <a:ea typeface="宋体" pitchFamily="2" charset="-122"/>
                  <a:cs typeface="Times New Roman" panose="02020603050405020304"/>
                  <a:sym typeface="Times New Roman" panose="02020603050405020304"/>
                </a:rPr>
                <a:t> </a:t>
              </a:r>
              <a:endParaRPr lang="en-US" altLang="zh-CN" sz="1050" strike="noStrike" kern="100" noProof="1">
                <a:latin typeface="Calibri" panose="020F0502020204030204"/>
                <a:ea typeface="宋体" pitchFamily="2" charset="-122"/>
                <a:cs typeface="Times New Roman" panose="02020603050405020304"/>
                <a:sym typeface="Times New Roman" panose="02020603050405020304"/>
              </a:endParaRPr>
            </a:p>
          </p:txBody>
        </p:sp>
        <p:sp>
          <p:nvSpPr>
            <p:cNvPr id="15" name="流程图: 文档 15"/>
            <p:cNvSpPr/>
            <p:nvPr/>
          </p:nvSpPr>
          <p:spPr>
            <a:xfrm>
              <a:off x="3044" y="123495"/>
              <a:ext cx="2804" cy="639"/>
            </a:xfrm>
            <a:prstGeom prst="flowChartDocument">
              <a:avLst/>
            </a:prstGeom>
            <a:solidFill>
              <a:schemeClr val="bg2">
                <a:lumMod val="50000"/>
              </a:schemeClr>
            </a:solidFill>
            <a:ln>
              <a:noFill/>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0" tIns="0" rIns="0" bIns="0" numCol="1" spcCol="0" rtlCol="0" fromWordArt="false" anchor="ctr" anchorCtr="false" forceAA="false" compatLnSpc="true">
              <a:noAutofit/>
            </a:bodyPr>
            <a:lstStyle/>
            <a:p>
              <a:pPr algn="ctr" fontAlgn="base"/>
              <a:r>
                <a:rPr lang="en-US" altLang="zh-CN" b="1" strike="noStrike" kern="100" noProof="1">
                  <a:latin typeface="黑体" panose="02010609060101010101" charset="-122"/>
                  <a:ea typeface="黑体" panose="02010609060101010101" charset="-122"/>
                  <a:cs typeface="楷体" panose="02010609060101010101" charset="-122"/>
                  <a:sym typeface="Times New Roman" panose="02020603050405020304"/>
                </a:rPr>
                <a:t>各类法人单位及其关系</a:t>
              </a:r>
              <a:endParaRPr lang="en-US" altLang="zh-CN" b="1" strike="noStrike" kern="100" noProof="1">
                <a:latin typeface="黑体" panose="02010609060101010101" charset="-122"/>
                <a:ea typeface="黑体" panose="02010609060101010101" charset="-122"/>
                <a:cs typeface="楷体" panose="02010609060101010101" charset="-122"/>
                <a:sym typeface="Times New Roman" panose="02020603050405020304"/>
              </a:endParaRPr>
            </a:p>
          </p:txBody>
        </p:sp>
      </p:grpSp>
      <p:graphicFrame>
        <p:nvGraphicFramePr>
          <p:cNvPr id="2072" name="图示 2072"/>
          <p:cNvGraphicFramePr/>
          <p:nvPr/>
        </p:nvGraphicFramePr>
        <p:xfrm>
          <a:off x="1829435" y="1291591"/>
          <a:ext cx="8368030" cy="40684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组合 5"/>
          <p:cNvGrpSpPr/>
          <p:nvPr/>
        </p:nvGrpSpPr>
        <p:grpSpPr>
          <a:xfrm>
            <a:off x="1866900" y="2211388"/>
            <a:ext cx="1889125" cy="4081462"/>
            <a:chOff x="2939" y="4004"/>
            <a:chExt cx="2977" cy="6429"/>
          </a:xfrm>
        </p:grpSpPr>
        <p:sp>
          <p:nvSpPr>
            <p:cNvPr id="7" name="図形 15"/>
            <p:cNvSpPr/>
            <p:nvPr/>
          </p:nvSpPr>
          <p:spPr>
            <a:xfrm rot="6839361">
              <a:off x="2733" y="5923"/>
              <a:ext cx="4161" cy="1806"/>
            </a:xfrm>
            <a:prstGeom prst="swooshArrow">
              <a:avLst>
                <a:gd name="adj1" fmla="val 16310"/>
                <a:gd name="adj2" fmla="val 31370"/>
              </a:avLst>
            </a:prstGeom>
            <a:solidFill>
              <a:srgbClr val="FF8D8D"/>
            </a:solidFill>
            <a:ln>
              <a:noFill/>
            </a:ln>
            <a:scene3d>
              <a:camera prst="orthographicFront"/>
              <a:lightRig rig="threePt" dir="t"/>
            </a:scene3d>
            <a:sp3d>
              <a:bevelT w="165100" prst="coolSlan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角丸四角形 16"/>
            <p:cNvSpPr/>
            <p:nvPr/>
          </p:nvSpPr>
          <p:spPr>
            <a:xfrm>
              <a:off x="2939" y="9197"/>
              <a:ext cx="2910" cy="1237"/>
            </a:xfrm>
            <a:prstGeom prst="roundRect">
              <a:avLst>
                <a:gd name="adj" fmla="val 10000"/>
              </a:avLst>
            </a:prstGeom>
            <a:gradFill>
              <a:gsLst>
                <a:gs pos="0">
                  <a:srgbClr val="FE4444"/>
                </a:gs>
                <a:gs pos="100000">
                  <a:srgbClr val="832B2B"/>
                </a:gs>
              </a:gsLst>
              <a:lin ang="5400000" scaled="false"/>
            </a:gradFill>
            <a:scene3d>
              <a:camera prst="orthographicFront"/>
              <a:lightRig rig="threePt" dir="t"/>
            </a:scene3d>
            <a:sp3d>
              <a:bevelT w="165100" prst="coolSlan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正方形/長方形 19"/>
            <p:cNvSpPr/>
            <p:nvPr/>
          </p:nvSpPr>
          <p:spPr>
            <a:xfrm>
              <a:off x="2939" y="9453"/>
              <a:ext cx="2911" cy="725"/>
            </a:xfrm>
            <a:prstGeom prst="rect">
              <a:avLst/>
            </a:prstGeom>
            <a:scene3d>
              <a:camera prst="orthographicFront"/>
              <a:lightRig rig="threePt" dir="t"/>
            </a:scene3d>
            <a:sp3d>
              <a:bevelT w="165100" prst="coolSlant"/>
            </a:sp3d>
          </p:spPr>
          <p:txBody>
            <a:bodyPr wrap="square">
              <a:spAutoFit/>
            </a:bodyPr>
            <a:lstStyle/>
            <a:p>
              <a:pPr algn="ctr" fontAlgn="base"/>
              <a:r>
                <a:rPr lang="zh-CN" altLang="ja-JP" sz="2400" b="1" strike="noStrike" noProof="1" dirty="0">
                  <a:solidFill>
                    <a:schemeClr val="bg1"/>
                  </a:solidFill>
                  <a:latin typeface="HGS創英角ｺﾞｼｯｸUB" pitchFamily="50" charset="-128"/>
                  <a:ea typeface="HGS創英角ｺﾞｼｯｸUB" pitchFamily="50" charset="-128"/>
                  <a:cs typeface="+mn-cs"/>
                </a:rPr>
                <a:t>营利法人</a:t>
              </a:r>
              <a:endParaRPr lang="zh-CN" altLang="ja-JP" sz="2400" b="1" strike="noStrike" noProof="1" dirty="0">
                <a:solidFill>
                  <a:schemeClr val="bg1"/>
                </a:solidFill>
                <a:latin typeface="HGS創英角ｺﾞｼｯｸUB" pitchFamily="50" charset="-128"/>
                <a:ea typeface="HGS創英角ｺﾞｼｯｸUB" pitchFamily="50" charset="-128"/>
              </a:endParaRPr>
            </a:p>
          </p:txBody>
        </p:sp>
        <p:sp>
          <p:nvSpPr>
            <p:cNvPr id="14" name="矩形 13"/>
            <p:cNvSpPr/>
            <p:nvPr/>
          </p:nvSpPr>
          <p:spPr>
            <a:xfrm>
              <a:off x="4062" y="4004"/>
              <a:ext cx="1855" cy="8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grpSp>
      <p:grpSp>
        <p:nvGrpSpPr>
          <p:cNvPr id="23" name="组合 22"/>
          <p:cNvGrpSpPr/>
          <p:nvPr/>
        </p:nvGrpSpPr>
        <p:grpSpPr>
          <a:xfrm>
            <a:off x="3981450" y="2063750"/>
            <a:ext cx="6215063" cy="4229100"/>
            <a:chOff x="6271" y="3772"/>
            <a:chExt cx="9787" cy="6661"/>
          </a:xfrm>
        </p:grpSpPr>
        <p:sp>
          <p:nvSpPr>
            <p:cNvPr id="16" name="矩形 15"/>
            <p:cNvSpPr/>
            <p:nvPr/>
          </p:nvSpPr>
          <p:spPr>
            <a:xfrm>
              <a:off x="6271" y="4004"/>
              <a:ext cx="1855" cy="860"/>
            </a:xfrm>
            <a:prstGeom prst="rect">
              <a:avLst/>
            </a:prstGeom>
            <a:noFill/>
            <a:ln w="25400" cmpd="sng">
              <a:solidFill>
                <a:srgbClr val="1B24E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17" name="矩形 16"/>
            <p:cNvSpPr/>
            <p:nvPr/>
          </p:nvSpPr>
          <p:spPr>
            <a:xfrm>
              <a:off x="10764" y="4004"/>
              <a:ext cx="1855" cy="860"/>
            </a:xfrm>
            <a:prstGeom prst="rect">
              <a:avLst/>
            </a:prstGeom>
            <a:noFill/>
            <a:ln w="25400" cmpd="sng">
              <a:solidFill>
                <a:srgbClr val="1B24E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20" name="矩形 19"/>
            <p:cNvSpPr/>
            <p:nvPr/>
          </p:nvSpPr>
          <p:spPr>
            <a:xfrm>
              <a:off x="14204" y="5331"/>
              <a:ext cx="1855" cy="860"/>
            </a:xfrm>
            <a:prstGeom prst="rect">
              <a:avLst/>
            </a:prstGeom>
            <a:noFill/>
            <a:ln w="25400" cmpd="sng">
              <a:solidFill>
                <a:srgbClr val="1B24E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21" name="矩形 20"/>
            <p:cNvSpPr/>
            <p:nvPr/>
          </p:nvSpPr>
          <p:spPr>
            <a:xfrm>
              <a:off x="11973" y="6674"/>
              <a:ext cx="1855" cy="860"/>
            </a:xfrm>
            <a:prstGeom prst="rect">
              <a:avLst/>
            </a:prstGeom>
            <a:noFill/>
            <a:ln w="25400" cmpd="sng">
              <a:solidFill>
                <a:srgbClr val="1B24EB"/>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22" name="図形 15"/>
            <p:cNvSpPr/>
            <p:nvPr/>
          </p:nvSpPr>
          <p:spPr>
            <a:xfrm rot="6839361">
              <a:off x="5439" y="5793"/>
              <a:ext cx="4161" cy="1806"/>
            </a:xfrm>
            <a:prstGeom prst="swooshArrow">
              <a:avLst>
                <a:gd name="adj1" fmla="val 16310"/>
                <a:gd name="adj2" fmla="val 31370"/>
              </a:avLst>
            </a:prstGeom>
            <a:solidFill>
              <a:srgbClr val="969BF6">
                <a:alpha val="58000"/>
              </a:srgbClr>
            </a:solidFill>
            <a:ln>
              <a:noFill/>
            </a:ln>
            <a:scene3d>
              <a:camera prst="orthographicFront"/>
              <a:lightRig rig="threePt" dir="t"/>
            </a:scene3d>
            <a:sp3d>
              <a:bevelT w="165100" prst="coolSlan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図形 15"/>
            <p:cNvSpPr/>
            <p:nvPr/>
          </p:nvSpPr>
          <p:spPr>
            <a:xfrm rot="6839361" flipV="true">
              <a:off x="6836" y="5560"/>
              <a:ext cx="5610" cy="2035"/>
            </a:xfrm>
            <a:prstGeom prst="swooshArrow">
              <a:avLst>
                <a:gd name="adj1" fmla="val 16310"/>
                <a:gd name="adj2" fmla="val 31370"/>
              </a:avLst>
            </a:prstGeom>
            <a:solidFill>
              <a:srgbClr val="969BF6">
                <a:alpha val="64000"/>
              </a:srgbClr>
            </a:solidFill>
            <a:ln>
              <a:noFill/>
            </a:ln>
            <a:scene3d>
              <a:camera prst="orthographicFront"/>
              <a:lightRig rig="threePt" dir="t"/>
            </a:scene3d>
            <a:sp3d>
              <a:bevelT w="165100" prst="coolSlan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図形 15"/>
            <p:cNvSpPr/>
            <p:nvPr/>
          </p:nvSpPr>
          <p:spPr>
            <a:xfrm rot="8399360" flipV="true">
              <a:off x="8290" y="6030"/>
              <a:ext cx="6930" cy="2212"/>
            </a:xfrm>
            <a:prstGeom prst="swooshArrow">
              <a:avLst>
                <a:gd name="adj1" fmla="val 16310"/>
                <a:gd name="adj2" fmla="val 31370"/>
              </a:avLst>
            </a:prstGeom>
            <a:solidFill>
              <a:srgbClr val="969BF6">
                <a:alpha val="64000"/>
              </a:srgbClr>
            </a:solidFill>
            <a:ln>
              <a:noFill/>
            </a:ln>
            <a:scene3d>
              <a:camera prst="orthographicFront"/>
              <a:lightRig rig="threePt" dir="t"/>
            </a:scene3d>
            <a:sp3d>
              <a:bevelT w="165100" prst="coolSlan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図形 15"/>
            <p:cNvSpPr/>
            <p:nvPr/>
          </p:nvSpPr>
          <p:spPr>
            <a:xfrm rot="7499360" flipV="true">
              <a:off x="9241" y="7010"/>
              <a:ext cx="3553" cy="1973"/>
            </a:xfrm>
            <a:prstGeom prst="swooshArrow">
              <a:avLst>
                <a:gd name="adj1" fmla="val 16310"/>
                <a:gd name="adj2" fmla="val 31370"/>
              </a:avLst>
            </a:prstGeom>
            <a:solidFill>
              <a:srgbClr val="969BF6">
                <a:alpha val="64000"/>
              </a:srgbClr>
            </a:solidFill>
            <a:ln>
              <a:noFill/>
            </a:ln>
            <a:scene3d>
              <a:camera prst="orthographicFront"/>
              <a:lightRig rig="threePt" dir="t"/>
            </a:scene3d>
            <a:sp3d>
              <a:bevelT w="165100" prst="coolSlan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角丸四角形 16"/>
            <p:cNvSpPr/>
            <p:nvPr/>
          </p:nvSpPr>
          <p:spPr>
            <a:xfrm>
              <a:off x="7002" y="9197"/>
              <a:ext cx="2910" cy="1237"/>
            </a:xfrm>
            <a:prstGeom prst="roundRect">
              <a:avLst>
                <a:gd name="adj" fmla="val 10000"/>
              </a:avLst>
            </a:prstGeom>
            <a:gradFill>
              <a:gsLst>
                <a:gs pos="0">
                  <a:srgbClr val="007BD3"/>
                </a:gs>
                <a:gs pos="100000">
                  <a:srgbClr val="034373"/>
                </a:gs>
              </a:gsLst>
              <a:lin ang="5400000" scaled="false"/>
            </a:gradFill>
            <a:scene3d>
              <a:camera prst="orthographicFront"/>
              <a:lightRig rig="threePt" dir="t"/>
            </a:scene3d>
            <a:sp3d>
              <a:bevelT w="165100" prst="coolSlan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正方形/長方形 19"/>
            <p:cNvSpPr/>
            <p:nvPr/>
          </p:nvSpPr>
          <p:spPr>
            <a:xfrm>
              <a:off x="7028" y="9453"/>
              <a:ext cx="2911" cy="725"/>
            </a:xfrm>
            <a:prstGeom prst="rect">
              <a:avLst/>
            </a:prstGeom>
            <a:scene3d>
              <a:camera prst="orthographicFront"/>
              <a:lightRig rig="threePt" dir="t"/>
            </a:scene3d>
            <a:sp3d>
              <a:bevelT w="165100" prst="coolSlant"/>
            </a:sp3d>
          </p:spPr>
          <p:txBody>
            <a:bodyPr wrap="square">
              <a:spAutoFit/>
            </a:bodyPr>
            <a:lstStyle/>
            <a:p>
              <a:pPr algn="ctr" fontAlgn="base"/>
              <a:r>
                <a:rPr lang="zh-CN" altLang="ja-JP" sz="2400" b="1" strike="noStrike" noProof="1" dirty="0">
                  <a:solidFill>
                    <a:schemeClr val="bg1"/>
                  </a:solidFill>
                  <a:latin typeface="HGS創英角ｺﾞｼｯｸUB" pitchFamily="50" charset="-128"/>
                  <a:ea typeface="HGS創英角ｺﾞｼｯｸUB" pitchFamily="50" charset="-128"/>
                  <a:cs typeface="+mn-cs"/>
                </a:rPr>
                <a:t>非营利法人</a:t>
              </a:r>
              <a:endParaRPr lang="zh-CN" altLang="ja-JP" sz="2400" b="1" strike="noStrike" noProof="1" dirty="0">
                <a:solidFill>
                  <a:schemeClr val="bg1"/>
                </a:solidFill>
                <a:latin typeface="HGS創英角ｺﾞｼｯｸUB" pitchFamily="50" charset="-128"/>
                <a:ea typeface="HGS創英角ｺﾞｼｯｸUB" pitchFamily="50" charset="-128"/>
              </a:endParaRPr>
            </a:p>
          </p:txBody>
        </p:sp>
      </p:grpSp>
      <p:grpSp>
        <p:nvGrpSpPr>
          <p:cNvPr id="32" name="组合 31"/>
          <p:cNvGrpSpPr/>
          <p:nvPr/>
        </p:nvGrpSpPr>
        <p:grpSpPr>
          <a:xfrm>
            <a:off x="5424488" y="2211388"/>
            <a:ext cx="4437062" cy="4081462"/>
            <a:chOff x="8542" y="4004"/>
            <a:chExt cx="6987" cy="6429"/>
          </a:xfrm>
        </p:grpSpPr>
        <p:sp>
          <p:nvSpPr>
            <p:cNvPr id="33" name="矩形 32"/>
            <p:cNvSpPr/>
            <p:nvPr/>
          </p:nvSpPr>
          <p:spPr>
            <a:xfrm>
              <a:off x="8542" y="4004"/>
              <a:ext cx="1855" cy="860"/>
            </a:xfrm>
            <a:prstGeom prst="rect">
              <a:avLst/>
            </a:prstGeom>
            <a:noFill/>
            <a:ln w="25400" cmpd="sng">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34" name="矩形 33"/>
            <p:cNvSpPr/>
            <p:nvPr/>
          </p:nvSpPr>
          <p:spPr>
            <a:xfrm>
              <a:off x="11973" y="5331"/>
              <a:ext cx="1855" cy="860"/>
            </a:xfrm>
            <a:prstGeom prst="rect">
              <a:avLst/>
            </a:prstGeom>
            <a:noFill/>
            <a:ln w="25400" cmpd="sng">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35" name="矩形 34"/>
            <p:cNvSpPr/>
            <p:nvPr/>
          </p:nvSpPr>
          <p:spPr>
            <a:xfrm>
              <a:off x="11973" y="7948"/>
              <a:ext cx="1855" cy="860"/>
            </a:xfrm>
            <a:prstGeom prst="rect">
              <a:avLst/>
            </a:prstGeom>
            <a:noFill/>
            <a:ln w="25400" cmpd="sng">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36" name="角丸四角形 16"/>
            <p:cNvSpPr/>
            <p:nvPr/>
          </p:nvSpPr>
          <p:spPr>
            <a:xfrm>
              <a:off x="12619" y="9197"/>
              <a:ext cx="2910" cy="1237"/>
            </a:xfrm>
            <a:prstGeom prst="roundRect">
              <a:avLst>
                <a:gd name="adj" fmla="val 10000"/>
              </a:avLst>
            </a:prstGeom>
            <a:gradFill>
              <a:gsLst>
                <a:gs pos="0">
                  <a:srgbClr val="14CD68"/>
                </a:gs>
                <a:gs pos="100000">
                  <a:srgbClr val="035C7D"/>
                </a:gs>
              </a:gsLst>
              <a:lin ang="5400000" scaled="false"/>
            </a:gradFill>
            <a:scene3d>
              <a:camera prst="orthographicFront"/>
              <a:lightRig rig="threePt" dir="t"/>
            </a:scene3d>
            <a:sp3d>
              <a:bevelT w="165100" prst="coolSlan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正方形/長方形 19"/>
            <p:cNvSpPr/>
            <p:nvPr/>
          </p:nvSpPr>
          <p:spPr>
            <a:xfrm>
              <a:off x="12618" y="9449"/>
              <a:ext cx="2911" cy="725"/>
            </a:xfrm>
            <a:prstGeom prst="rect">
              <a:avLst/>
            </a:prstGeom>
            <a:scene3d>
              <a:camera prst="orthographicFront"/>
              <a:lightRig rig="threePt" dir="t"/>
            </a:scene3d>
            <a:sp3d>
              <a:bevelT w="165100" prst="coolSlant"/>
            </a:sp3d>
          </p:spPr>
          <p:txBody>
            <a:bodyPr wrap="square">
              <a:spAutoFit/>
            </a:bodyPr>
            <a:lstStyle/>
            <a:p>
              <a:pPr algn="ctr" fontAlgn="base"/>
              <a:r>
                <a:rPr lang="zh-CN" altLang="ja-JP" sz="2400" b="1" strike="noStrike" noProof="1" dirty="0">
                  <a:solidFill>
                    <a:schemeClr val="bg1"/>
                  </a:solidFill>
                  <a:latin typeface="HGS創英角ｺﾞｼｯｸUB" pitchFamily="50" charset="-128"/>
                  <a:ea typeface="HGS創英角ｺﾞｼｯｸUB" pitchFamily="50" charset="-128"/>
                  <a:cs typeface="+mn-cs"/>
                </a:rPr>
                <a:t>特别法人</a:t>
              </a:r>
              <a:endParaRPr lang="zh-CN" altLang="ja-JP" sz="2400" b="1" strike="noStrike" noProof="1" dirty="0">
                <a:solidFill>
                  <a:schemeClr val="bg1"/>
                </a:solidFill>
                <a:latin typeface="HGS創英角ｺﾞｼｯｸUB" pitchFamily="50" charset="-128"/>
                <a:ea typeface="HGS創英角ｺﾞｼｯｸUB" pitchFamily="50" charset="-128"/>
              </a:endParaRPr>
            </a:p>
          </p:txBody>
        </p:sp>
        <p:sp>
          <p:nvSpPr>
            <p:cNvPr id="38" name="図形 15"/>
            <p:cNvSpPr/>
            <p:nvPr/>
          </p:nvSpPr>
          <p:spPr>
            <a:xfrm rot="4199360">
              <a:off x="9236" y="5711"/>
              <a:ext cx="5671" cy="2475"/>
            </a:xfrm>
            <a:prstGeom prst="swooshArrow">
              <a:avLst>
                <a:gd name="adj1" fmla="val 16310"/>
                <a:gd name="adj2" fmla="val 31370"/>
              </a:avLst>
            </a:prstGeom>
            <a:solidFill>
              <a:schemeClr val="accent6">
                <a:alpha val="58000"/>
              </a:schemeClr>
            </a:solidFill>
            <a:ln>
              <a:noFill/>
            </a:ln>
            <a:scene3d>
              <a:camera prst="orthographicFront"/>
              <a:lightRig rig="threePt" dir="t"/>
            </a:scene3d>
            <a:sp3d>
              <a:bevelT w="165100" prst="coolSlan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図形 15"/>
            <p:cNvSpPr/>
            <p:nvPr/>
          </p:nvSpPr>
          <p:spPr>
            <a:xfrm rot="5159360">
              <a:off x="11589" y="6908"/>
              <a:ext cx="4004" cy="1214"/>
            </a:xfrm>
            <a:prstGeom prst="swooshArrow">
              <a:avLst>
                <a:gd name="adj1" fmla="val 16310"/>
                <a:gd name="adj2" fmla="val 31370"/>
              </a:avLst>
            </a:prstGeom>
            <a:solidFill>
              <a:schemeClr val="accent6">
                <a:alpha val="58000"/>
              </a:schemeClr>
            </a:solidFill>
            <a:ln>
              <a:noFill/>
            </a:ln>
            <a:scene3d>
              <a:camera prst="orthographicFront"/>
              <a:lightRig rig="threePt" dir="t"/>
            </a:scene3d>
            <a:sp3d>
              <a:bevelT w="165100" prst="coolSlan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pic>
        <p:nvPicPr>
          <p:cNvPr id="21538" name="图片 1" descr="五经普LOGO透明底（长）"/>
          <p:cNvPicPr>
            <a:picLocks noChangeAspect="true"/>
          </p:cNvPicPr>
          <p:nvPr/>
        </p:nvPicPr>
        <p:blipFill>
          <a:blip r:embed="rId7"/>
          <a:stretch>
            <a:fillRect/>
          </a:stretch>
        </p:blipFill>
        <p:spPr>
          <a:xfrm>
            <a:off x="-76200" y="-225425"/>
            <a:ext cx="3695700" cy="1155700"/>
          </a:xfrm>
          <a:prstGeom prst="rect">
            <a:avLst/>
          </a:prstGeom>
          <a:noFill/>
          <a:ln w="9525">
            <a:noFill/>
          </a:ln>
        </p:spPr>
      </p:pic>
      <p:cxnSp>
        <p:nvCxnSpPr>
          <p:cNvPr id="8" name="直接连接符 7"/>
          <p:cNvCxnSpPr/>
          <p:nvPr/>
        </p:nvCxnSpPr>
        <p:spPr>
          <a:xfrm>
            <a:off x="0" y="681038"/>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5635</Words>
  <Application>WPS 演示</Application>
  <PresentationFormat>宽屏</PresentationFormat>
  <Paragraphs>452</Paragraphs>
  <Slides>40</Slides>
  <Notes>0</Notes>
  <HiddenSlides>0</HiddenSlides>
  <MMClips>0</MMClips>
  <ScaleCrop>false</ScaleCrop>
  <HeadingPairs>
    <vt:vector size="6" baseType="variant">
      <vt:variant>
        <vt:lpstr>已用的字体</vt:lpstr>
      </vt:variant>
      <vt:variant>
        <vt:i4>30</vt:i4>
      </vt:variant>
      <vt:variant>
        <vt:lpstr>主题</vt:lpstr>
      </vt:variant>
      <vt:variant>
        <vt:i4>10</vt:i4>
      </vt:variant>
      <vt:variant>
        <vt:lpstr>幻灯片标题</vt:lpstr>
      </vt:variant>
      <vt:variant>
        <vt:i4>40</vt:i4>
      </vt:variant>
    </vt:vector>
  </HeadingPairs>
  <TitlesOfParts>
    <vt:vector size="80" baseType="lpstr">
      <vt:lpstr>Arial</vt:lpstr>
      <vt:lpstr>宋体</vt:lpstr>
      <vt:lpstr>Wingdings</vt:lpstr>
      <vt:lpstr>Nimbus Roman No9 L</vt:lpstr>
      <vt:lpstr>微软雅黑</vt:lpstr>
      <vt:lpstr>黑体</vt:lpstr>
      <vt:lpstr>Calibri</vt:lpstr>
      <vt:lpstr>DejaVu Sans</vt:lpstr>
      <vt:lpstr>方正书宋_GBK</vt:lpstr>
      <vt:lpstr>Times New Roman</vt:lpstr>
      <vt:lpstr>Garamond</vt:lpstr>
      <vt:lpstr>Angsana New</vt:lpstr>
      <vt:lpstr>Angsana New</vt:lpstr>
      <vt:lpstr>HGS創英角ｺﾞｼｯｸUB</vt:lpstr>
      <vt:lpstr>Times New Roman</vt:lpstr>
      <vt:lpstr>Calibri</vt:lpstr>
      <vt:lpstr>楷体</vt:lpstr>
      <vt:lpstr>汉仪仿宋S</vt:lpstr>
      <vt:lpstr>文泉驿微米黑</vt:lpstr>
      <vt:lpstr>东文宋体</vt:lpstr>
      <vt:lpstr>等线</vt:lpstr>
      <vt:lpstr>MS PGothic</vt:lpstr>
      <vt:lpstr>MS Gothic</vt:lpstr>
      <vt:lpstr>Meiryo UI</vt:lpstr>
      <vt:lpstr>等线 Light</vt:lpstr>
      <vt:lpstr>Wingdings</vt:lpstr>
      <vt:lpstr>宋体</vt:lpstr>
      <vt:lpstr>Arial Unicode MS</vt:lpstr>
      <vt:lpstr>Droid Sans Japanese</vt:lpstr>
      <vt:lpstr>华文仿宋</vt:lpstr>
      <vt:lpstr>Office 主题</vt:lpstr>
      <vt:lpstr>1_Office 主题</vt:lpstr>
      <vt:lpstr>2_Office 主题</vt:lpstr>
      <vt:lpstr>3_Office 主题</vt:lpstr>
      <vt:lpstr>4_Office 主题</vt:lpstr>
      <vt:lpstr>5_Office 主题</vt:lpstr>
      <vt:lpstr>6_Office 主题</vt:lpstr>
      <vt:lpstr>7_Office 主题</vt:lpstr>
      <vt:lpstr>8_Office 主题</vt:lpstr>
      <vt:lpstr>9_Office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madonghua</cp:lastModifiedBy>
  <cp:revision>84</cp:revision>
  <dcterms:created xsi:type="dcterms:W3CDTF">2023-03-31T06:57:19Z</dcterms:created>
  <dcterms:modified xsi:type="dcterms:W3CDTF">2023-03-31T06:57:19Z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2052-11.8.2.9958</vt:lpwstr>
  </property>
  <property fmtid="{D5CDD505-2E9C-101B-9397-08002B2CF9AE}" pid="3" name="ICV">
    <vt:lpwstr>5035ED0B1269474BBEA9029310FFF0F4</vt:lpwstr>
  </property>
</Properties>
</file>